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Lst>
  <p:sldSz cy="10058400" cx="7772400"/>
  <p:notesSz cx="6858000" cy="9144000"/>
  <p:embeddedFontLst>
    <p:embeddedFont>
      <p:font typeface="Roboto"/>
      <p:regular r:id="rId9"/>
      <p:bold r:id="rId10"/>
      <p:italic r:id="rId11"/>
      <p:boldItalic r:id="rId12"/>
    </p:embeddedFont>
    <p:embeddedFont>
      <p:font typeface="Montserrat"/>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7" roundtripDataSignature="AMtx7mhYSrWpqLuswGMQyHE/7NY4EV3Tu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font" Target="fonts/Roboto-italic.fntdata"/><Relationship Id="rId10" Type="http://schemas.openxmlformats.org/officeDocument/2006/relationships/font" Target="fonts/Roboto-bold.fntdata"/><Relationship Id="rId13" Type="http://schemas.openxmlformats.org/officeDocument/2006/relationships/font" Target="fonts/Montserrat-regular.fntdata"/><Relationship Id="rId12" Type="http://schemas.openxmlformats.org/officeDocument/2006/relationships/font" Target="fonts/Roboto-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font" Target="fonts/Roboto-regular.fntdata"/><Relationship Id="rId15" Type="http://schemas.openxmlformats.org/officeDocument/2006/relationships/font" Target="fonts/Montserrat-italic.fntdata"/><Relationship Id="rId14" Type="http://schemas.openxmlformats.org/officeDocument/2006/relationships/font" Target="fonts/Montserrat-bold.fntdata"/><Relationship Id="rId17" Type="http://customschemas.google.com/relationships/presentationmetadata" Target="metadata"/><Relationship Id="rId16" Type="http://schemas.openxmlformats.org/officeDocument/2006/relationships/font" Target="fonts/Montserrat-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g265c9df606f_0_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7" name="Google Shape;47;g265c9df606f_0_2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 name="Google Shape;56;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21c10510c5b_0_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5" name="Google Shape;75;g21c10510c5b_0_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65c9df606f_0_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2" name="Google Shape;92;g265c9df606f_0_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tx">
  <p:cSld name="TITLE_AND_BODY">
    <p:spTree>
      <p:nvGrpSpPr>
        <p:cNvPr id="9" name="Shape 9"/>
        <p:cNvGrpSpPr/>
        <p:nvPr/>
      </p:nvGrpSpPr>
      <p:grpSpPr>
        <a:xfrm>
          <a:off x="0" y="0"/>
          <a:ext cx="0" cy="0"/>
          <a:chOff x="0" y="0"/>
          <a:chExt cx="0" cy="0"/>
        </a:xfrm>
      </p:grpSpPr>
      <p:sp>
        <p:nvSpPr>
          <p:cNvPr id="10" name="Google Shape;10;p10"/>
          <p:cNvSpPr txBox="1"/>
          <p:nvPr>
            <p:ph idx="12" type="sldNum"/>
          </p:nvPr>
        </p:nvSpPr>
        <p:spPr>
          <a:xfrm>
            <a:off x="8428181" y="6414762"/>
            <a:ext cx="258620" cy="248302"/>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1"/>
          <p:cNvSpPr txBox="1"/>
          <p:nvPr>
            <p:ph type="title"/>
          </p:nvPr>
        </p:nvSpPr>
        <p:spPr>
          <a:xfrm>
            <a:off x="685800" y="2130425"/>
            <a:ext cx="7772400" cy="1470025"/>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3" name="Google Shape;13;p11"/>
          <p:cNvSpPr txBox="1"/>
          <p:nvPr>
            <p:ph idx="1" type="body"/>
          </p:nvPr>
        </p:nvSpPr>
        <p:spPr>
          <a:xfrm>
            <a:off x="1371600" y="3886200"/>
            <a:ext cx="6400800" cy="1752600"/>
          </a:xfrm>
          <a:prstGeom prst="rect">
            <a:avLst/>
          </a:prstGeom>
          <a:noFill/>
          <a:ln>
            <a:noFill/>
          </a:ln>
        </p:spPr>
        <p:txBody>
          <a:bodyPr anchorCtr="0" anchor="t" bIns="45700" lIns="45700" spcFirstLastPara="1" rIns="45700" wrap="square" tIns="45700">
            <a:normAutofit/>
          </a:bodyPr>
          <a:lstStyle>
            <a:lvl1pPr indent="-228600" lvl="0" marL="457200" algn="ctr">
              <a:lnSpc>
                <a:spcPct val="100000"/>
              </a:lnSpc>
              <a:spcBef>
                <a:spcPts val="700"/>
              </a:spcBef>
              <a:spcAft>
                <a:spcPts val="0"/>
              </a:spcAft>
              <a:buClr>
                <a:srgbClr val="888888"/>
              </a:buClr>
              <a:buSzPts val="1800"/>
              <a:buNone/>
              <a:defRPr/>
            </a:lvl1pPr>
            <a:lvl2pPr indent="-228600" lvl="1" marL="914400" algn="ctr">
              <a:lnSpc>
                <a:spcPct val="100000"/>
              </a:lnSpc>
              <a:spcBef>
                <a:spcPts val="700"/>
              </a:spcBef>
              <a:spcAft>
                <a:spcPts val="0"/>
              </a:spcAft>
              <a:buClr>
                <a:srgbClr val="888888"/>
              </a:buClr>
              <a:buSzPts val="1800"/>
              <a:buNone/>
              <a:defRPr/>
            </a:lvl2pPr>
            <a:lvl3pPr indent="-228600" lvl="2" marL="1371600" algn="ctr">
              <a:lnSpc>
                <a:spcPct val="100000"/>
              </a:lnSpc>
              <a:spcBef>
                <a:spcPts val="700"/>
              </a:spcBef>
              <a:spcAft>
                <a:spcPts val="0"/>
              </a:spcAft>
              <a:buClr>
                <a:srgbClr val="888888"/>
              </a:buClr>
              <a:buSzPts val="1800"/>
              <a:buNone/>
              <a:defRPr/>
            </a:lvl3pPr>
            <a:lvl4pPr indent="-228600" lvl="3" marL="1828800" algn="ctr">
              <a:lnSpc>
                <a:spcPct val="100000"/>
              </a:lnSpc>
              <a:spcBef>
                <a:spcPts val="700"/>
              </a:spcBef>
              <a:spcAft>
                <a:spcPts val="0"/>
              </a:spcAft>
              <a:buClr>
                <a:srgbClr val="888888"/>
              </a:buClr>
              <a:buSzPts val="1800"/>
              <a:buNone/>
              <a:defRPr/>
            </a:lvl4pPr>
            <a:lvl5pPr indent="-228600" lvl="4" marL="2286000" algn="ctr">
              <a:lnSpc>
                <a:spcPct val="100000"/>
              </a:lnSpc>
              <a:spcBef>
                <a:spcPts val="700"/>
              </a:spcBef>
              <a:spcAft>
                <a:spcPts val="0"/>
              </a:spcAft>
              <a:buClr>
                <a:srgbClr val="888888"/>
              </a:buClr>
              <a:buSzPts val="1800"/>
              <a:buNone/>
              <a:defRPr/>
            </a:lvl5pPr>
            <a:lvl6pPr indent="-342900" lvl="5" marL="2743200" algn="ctr">
              <a:lnSpc>
                <a:spcPct val="100000"/>
              </a:lnSpc>
              <a:spcBef>
                <a:spcPts val="700"/>
              </a:spcBef>
              <a:spcAft>
                <a:spcPts val="0"/>
              </a:spcAft>
              <a:buClr>
                <a:srgbClr val="888888"/>
              </a:buClr>
              <a:buSzPts val="1800"/>
              <a:buChar char="•"/>
              <a:defRPr/>
            </a:lvl6pPr>
            <a:lvl7pPr indent="-342900" lvl="6" marL="3200400" algn="ctr">
              <a:lnSpc>
                <a:spcPct val="100000"/>
              </a:lnSpc>
              <a:spcBef>
                <a:spcPts val="700"/>
              </a:spcBef>
              <a:spcAft>
                <a:spcPts val="0"/>
              </a:spcAft>
              <a:buClr>
                <a:srgbClr val="888888"/>
              </a:buClr>
              <a:buSzPts val="1800"/>
              <a:buChar char="•"/>
              <a:defRPr/>
            </a:lvl7pPr>
            <a:lvl8pPr indent="-342900" lvl="7" marL="3657600" algn="ctr">
              <a:lnSpc>
                <a:spcPct val="100000"/>
              </a:lnSpc>
              <a:spcBef>
                <a:spcPts val="700"/>
              </a:spcBef>
              <a:spcAft>
                <a:spcPts val="0"/>
              </a:spcAft>
              <a:buClr>
                <a:srgbClr val="888888"/>
              </a:buClr>
              <a:buSzPts val="1800"/>
              <a:buChar char="•"/>
              <a:defRPr/>
            </a:lvl8pPr>
            <a:lvl9pPr indent="-342900" lvl="8" marL="4114800" algn="ctr">
              <a:lnSpc>
                <a:spcPct val="100000"/>
              </a:lnSpc>
              <a:spcBef>
                <a:spcPts val="700"/>
              </a:spcBef>
              <a:spcAft>
                <a:spcPts val="0"/>
              </a:spcAft>
              <a:buClr>
                <a:srgbClr val="888888"/>
              </a:buClr>
              <a:buSzPts val="1800"/>
              <a:buChar char="•"/>
              <a:defRPr/>
            </a:lvl9pPr>
          </a:lstStyle>
          <a:p/>
        </p:txBody>
      </p:sp>
      <p:sp>
        <p:nvSpPr>
          <p:cNvPr id="14" name="Google Shape;14;p11"/>
          <p:cNvSpPr txBox="1"/>
          <p:nvPr>
            <p:ph idx="12" type="sldNum"/>
          </p:nvPr>
        </p:nvSpPr>
        <p:spPr>
          <a:xfrm>
            <a:off x="8428181" y="6414762"/>
            <a:ext cx="258620" cy="248302"/>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5" name="Shape 15"/>
        <p:cNvGrpSpPr/>
        <p:nvPr/>
      </p:nvGrpSpPr>
      <p:grpSpPr>
        <a:xfrm>
          <a:off x="0" y="0"/>
          <a:ext cx="0" cy="0"/>
          <a:chOff x="0" y="0"/>
          <a:chExt cx="0" cy="0"/>
        </a:xfrm>
      </p:grpSpPr>
      <p:sp>
        <p:nvSpPr>
          <p:cNvPr id="16" name="Google Shape;16;p12"/>
          <p:cNvSpPr txBox="1"/>
          <p:nvPr>
            <p:ph type="title"/>
          </p:nvPr>
        </p:nvSpPr>
        <p:spPr>
          <a:xfrm>
            <a:off x="457200" y="274638"/>
            <a:ext cx="8229600" cy="1143001"/>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7" name="Google Shape;17;p12"/>
          <p:cNvSpPr txBox="1"/>
          <p:nvPr>
            <p:ph idx="1" type="body"/>
          </p:nvPr>
        </p:nvSpPr>
        <p:spPr>
          <a:xfrm>
            <a:off x="457200" y="1600200"/>
            <a:ext cx="8229600" cy="4525963"/>
          </a:xfrm>
          <a:prstGeom prst="rect">
            <a:avLst/>
          </a:prstGeom>
          <a:noFill/>
          <a:ln>
            <a:noFill/>
          </a:ln>
        </p:spPr>
        <p:txBody>
          <a:bodyPr anchorCtr="0" anchor="t" bIns="45700" lIns="45700" spcFirstLastPara="1" rIns="45700" wrap="square" tIns="45700">
            <a:normAutofit/>
          </a:bodyPr>
          <a:lstStyle>
            <a:lvl1pPr indent="-431800" lvl="0" marL="457200" algn="l">
              <a:lnSpc>
                <a:spcPct val="100000"/>
              </a:lnSpc>
              <a:spcBef>
                <a:spcPts val="700"/>
              </a:spcBef>
              <a:spcAft>
                <a:spcPts val="0"/>
              </a:spcAft>
              <a:buClr>
                <a:srgbClr val="000000"/>
              </a:buClr>
              <a:buSzPts val="3200"/>
              <a:buFont typeface="Arial"/>
              <a:buChar char="•"/>
              <a:defRPr>
                <a:solidFill>
                  <a:srgbClr val="000000"/>
                </a:solidFill>
              </a:defRPr>
            </a:lvl1pPr>
            <a:lvl2pPr indent="-431800" lvl="1" marL="914400" algn="l">
              <a:lnSpc>
                <a:spcPct val="100000"/>
              </a:lnSpc>
              <a:spcBef>
                <a:spcPts val="700"/>
              </a:spcBef>
              <a:spcAft>
                <a:spcPts val="0"/>
              </a:spcAft>
              <a:buClr>
                <a:srgbClr val="000000"/>
              </a:buClr>
              <a:buSzPts val="3200"/>
              <a:buFont typeface="Arial"/>
              <a:buChar char="–"/>
              <a:defRPr>
                <a:solidFill>
                  <a:srgbClr val="000000"/>
                </a:solidFill>
              </a:defRPr>
            </a:lvl2pPr>
            <a:lvl3pPr indent="-431800" lvl="2" marL="1371600" algn="l">
              <a:lnSpc>
                <a:spcPct val="100000"/>
              </a:lnSpc>
              <a:spcBef>
                <a:spcPts val="700"/>
              </a:spcBef>
              <a:spcAft>
                <a:spcPts val="0"/>
              </a:spcAft>
              <a:buClr>
                <a:srgbClr val="000000"/>
              </a:buClr>
              <a:buSzPts val="3200"/>
              <a:buFont typeface="Arial"/>
              <a:buChar char="•"/>
              <a:defRPr>
                <a:solidFill>
                  <a:srgbClr val="000000"/>
                </a:solidFill>
              </a:defRPr>
            </a:lvl3pPr>
            <a:lvl4pPr indent="-431800" lvl="3" marL="1828800" algn="l">
              <a:lnSpc>
                <a:spcPct val="100000"/>
              </a:lnSpc>
              <a:spcBef>
                <a:spcPts val="700"/>
              </a:spcBef>
              <a:spcAft>
                <a:spcPts val="0"/>
              </a:spcAft>
              <a:buClr>
                <a:srgbClr val="000000"/>
              </a:buClr>
              <a:buSzPts val="3200"/>
              <a:buFont typeface="Arial"/>
              <a:buChar char="–"/>
              <a:defRPr>
                <a:solidFill>
                  <a:srgbClr val="000000"/>
                </a:solidFill>
              </a:defRPr>
            </a:lvl4pPr>
            <a:lvl5pPr indent="-431800" lvl="4" marL="2286000" algn="l">
              <a:lnSpc>
                <a:spcPct val="100000"/>
              </a:lnSpc>
              <a:spcBef>
                <a:spcPts val="700"/>
              </a:spcBef>
              <a:spcAft>
                <a:spcPts val="0"/>
              </a:spcAft>
              <a:buClr>
                <a:srgbClr val="000000"/>
              </a:buClr>
              <a:buSzPts val="3200"/>
              <a:buFont typeface="Arial"/>
              <a:buChar char="»"/>
              <a:defRPr>
                <a:solidFill>
                  <a:srgbClr val="000000"/>
                </a:solidFill>
              </a:defRPr>
            </a:lvl5pPr>
            <a:lvl6pPr indent="-342900" lvl="5" marL="2743200" algn="ctr">
              <a:lnSpc>
                <a:spcPct val="100000"/>
              </a:lnSpc>
              <a:spcBef>
                <a:spcPts val="700"/>
              </a:spcBef>
              <a:spcAft>
                <a:spcPts val="0"/>
              </a:spcAft>
              <a:buClr>
                <a:srgbClr val="888888"/>
              </a:buClr>
              <a:buSzPts val="1800"/>
              <a:buChar char="•"/>
              <a:defRPr/>
            </a:lvl6pPr>
            <a:lvl7pPr indent="-342900" lvl="6" marL="3200400" algn="ctr">
              <a:lnSpc>
                <a:spcPct val="100000"/>
              </a:lnSpc>
              <a:spcBef>
                <a:spcPts val="700"/>
              </a:spcBef>
              <a:spcAft>
                <a:spcPts val="0"/>
              </a:spcAft>
              <a:buClr>
                <a:srgbClr val="888888"/>
              </a:buClr>
              <a:buSzPts val="1800"/>
              <a:buChar char="•"/>
              <a:defRPr/>
            </a:lvl7pPr>
            <a:lvl8pPr indent="-342900" lvl="7" marL="3657600" algn="ctr">
              <a:lnSpc>
                <a:spcPct val="100000"/>
              </a:lnSpc>
              <a:spcBef>
                <a:spcPts val="700"/>
              </a:spcBef>
              <a:spcAft>
                <a:spcPts val="0"/>
              </a:spcAft>
              <a:buClr>
                <a:srgbClr val="888888"/>
              </a:buClr>
              <a:buSzPts val="1800"/>
              <a:buChar char="•"/>
              <a:defRPr/>
            </a:lvl8pPr>
            <a:lvl9pPr indent="-342900" lvl="8" marL="4114800" algn="ctr">
              <a:lnSpc>
                <a:spcPct val="100000"/>
              </a:lnSpc>
              <a:spcBef>
                <a:spcPts val="700"/>
              </a:spcBef>
              <a:spcAft>
                <a:spcPts val="0"/>
              </a:spcAft>
              <a:buClr>
                <a:srgbClr val="888888"/>
              </a:buClr>
              <a:buSzPts val="1800"/>
              <a:buChar char="•"/>
              <a:defRPr/>
            </a:lvl9pPr>
          </a:lstStyle>
          <a:p/>
        </p:txBody>
      </p:sp>
      <p:sp>
        <p:nvSpPr>
          <p:cNvPr id="18" name="Google Shape;18;p12"/>
          <p:cNvSpPr txBox="1"/>
          <p:nvPr>
            <p:ph idx="12" type="sldNum"/>
          </p:nvPr>
        </p:nvSpPr>
        <p:spPr>
          <a:xfrm>
            <a:off x="8428181" y="6414762"/>
            <a:ext cx="258620" cy="248302"/>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19" name="Shape 19"/>
        <p:cNvGrpSpPr/>
        <p:nvPr/>
      </p:nvGrpSpPr>
      <p:grpSpPr>
        <a:xfrm>
          <a:off x="0" y="0"/>
          <a:ext cx="0" cy="0"/>
          <a:chOff x="0" y="0"/>
          <a:chExt cx="0" cy="0"/>
        </a:xfrm>
      </p:grpSpPr>
      <p:sp>
        <p:nvSpPr>
          <p:cNvPr id="20" name="Google Shape;20;p13"/>
          <p:cNvSpPr txBox="1"/>
          <p:nvPr>
            <p:ph type="title"/>
          </p:nvPr>
        </p:nvSpPr>
        <p:spPr>
          <a:xfrm>
            <a:off x="722312" y="4406900"/>
            <a:ext cx="7772401" cy="1362075"/>
          </a:xfrm>
          <a:prstGeom prst="rect">
            <a:avLst/>
          </a:prstGeom>
          <a:noFill/>
          <a:ln>
            <a:noFill/>
          </a:ln>
        </p:spPr>
        <p:txBody>
          <a:bodyPr anchorCtr="0" anchor="t" bIns="45700" lIns="45700" spcFirstLastPara="1" rIns="45700" wrap="square" tIns="45700">
            <a:normAutofit/>
          </a:bodyPr>
          <a:lstStyle>
            <a:lvl1pPr lvl="0" algn="l">
              <a:lnSpc>
                <a:spcPct val="100000"/>
              </a:lnSpc>
              <a:spcBef>
                <a:spcPts val="0"/>
              </a:spcBef>
              <a:spcAft>
                <a:spcPts val="0"/>
              </a:spcAft>
              <a:buClr>
                <a:srgbClr val="000000"/>
              </a:buClr>
              <a:buSzPts val="4000"/>
              <a:buFont typeface="Calibri"/>
              <a:buNone/>
              <a:defRPr b="1" sz="4000" cap="none"/>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1" name="Google Shape;21;p13"/>
          <p:cNvSpPr txBox="1"/>
          <p:nvPr>
            <p:ph idx="1" type="body"/>
          </p:nvPr>
        </p:nvSpPr>
        <p:spPr>
          <a:xfrm>
            <a:off x="722312" y="2906713"/>
            <a:ext cx="7772401" cy="1500190"/>
          </a:xfrm>
          <a:prstGeom prst="rect">
            <a:avLst/>
          </a:prstGeom>
          <a:noFill/>
          <a:ln>
            <a:noFill/>
          </a:ln>
        </p:spPr>
        <p:txBody>
          <a:bodyPr anchorCtr="0" anchor="b" bIns="45700" lIns="45700" spcFirstLastPara="1" rIns="45700" wrap="square" tIns="45700">
            <a:normAutofit/>
          </a:bodyPr>
          <a:lstStyle>
            <a:lvl1pPr indent="-228600" lvl="0" marL="457200" algn="l">
              <a:lnSpc>
                <a:spcPct val="100000"/>
              </a:lnSpc>
              <a:spcBef>
                <a:spcPts val="400"/>
              </a:spcBef>
              <a:spcAft>
                <a:spcPts val="0"/>
              </a:spcAft>
              <a:buClr>
                <a:srgbClr val="888888"/>
              </a:buClr>
              <a:buSzPts val="2000"/>
              <a:buFont typeface="Calibri"/>
              <a:buNone/>
              <a:defRPr sz="2000"/>
            </a:lvl1pPr>
            <a:lvl2pPr indent="-228600" lvl="1" marL="914400" algn="l">
              <a:lnSpc>
                <a:spcPct val="100000"/>
              </a:lnSpc>
              <a:spcBef>
                <a:spcPts val="400"/>
              </a:spcBef>
              <a:spcAft>
                <a:spcPts val="0"/>
              </a:spcAft>
              <a:buClr>
                <a:srgbClr val="888888"/>
              </a:buClr>
              <a:buSzPts val="2000"/>
              <a:buFont typeface="Calibri"/>
              <a:buNone/>
              <a:defRPr sz="2000"/>
            </a:lvl2pPr>
            <a:lvl3pPr indent="-228600" lvl="2" marL="1371600" algn="l">
              <a:lnSpc>
                <a:spcPct val="100000"/>
              </a:lnSpc>
              <a:spcBef>
                <a:spcPts val="400"/>
              </a:spcBef>
              <a:spcAft>
                <a:spcPts val="0"/>
              </a:spcAft>
              <a:buClr>
                <a:srgbClr val="888888"/>
              </a:buClr>
              <a:buSzPts val="2000"/>
              <a:buFont typeface="Calibri"/>
              <a:buNone/>
              <a:defRPr sz="2000"/>
            </a:lvl3pPr>
            <a:lvl4pPr indent="-228600" lvl="3" marL="1828800" algn="l">
              <a:lnSpc>
                <a:spcPct val="100000"/>
              </a:lnSpc>
              <a:spcBef>
                <a:spcPts val="400"/>
              </a:spcBef>
              <a:spcAft>
                <a:spcPts val="0"/>
              </a:spcAft>
              <a:buClr>
                <a:srgbClr val="888888"/>
              </a:buClr>
              <a:buSzPts val="2000"/>
              <a:buFont typeface="Calibri"/>
              <a:buNone/>
              <a:defRPr sz="2000"/>
            </a:lvl4pPr>
            <a:lvl5pPr indent="-228600" lvl="4" marL="2286000" algn="l">
              <a:lnSpc>
                <a:spcPct val="100000"/>
              </a:lnSpc>
              <a:spcBef>
                <a:spcPts val="400"/>
              </a:spcBef>
              <a:spcAft>
                <a:spcPts val="0"/>
              </a:spcAft>
              <a:buClr>
                <a:srgbClr val="888888"/>
              </a:buClr>
              <a:buSzPts val="2000"/>
              <a:buFont typeface="Calibri"/>
              <a:buNone/>
              <a:defRPr sz="2000"/>
            </a:lvl5pPr>
            <a:lvl6pPr indent="-342900" lvl="5" marL="2743200" algn="ctr">
              <a:lnSpc>
                <a:spcPct val="100000"/>
              </a:lnSpc>
              <a:spcBef>
                <a:spcPts val="700"/>
              </a:spcBef>
              <a:spcAft>
                <a:spcPts val="0"/>
              </a:spcAft>
              <a:buClr>
                <a:srgbClr val="888888"/>
              </a:buClr>
              <a:buSzPts val="1800"/>
              <a:buChar char="•"/>
              <a:defRPr/>
            </a:lvl6pPr>
            <a:lvl7pPr indent="-342900" lvl="6" marL="3200400" algn="ctr">
              <a:lnSpc>
                <a:spcPct val="100000"/>
              </a:lnSpc>
              <a:spcBef>
                <a:spcPts val="700"/>
              </a:spcBef>
              <a:spcAft>
                <a:spcPts val="0"/>
              </a:spcAft>
              <a:buClr>
                <a:srgbClr val="888888"/>
              </a:buClr>
              <a:buSzPts val="1800"/>
              <a:buChar char="•"/>
              <a:defRPr/>
            </a:lvl7pPr>
            <a:lvl8pPr indent="-342900" lvl="7" marL="3657600" algn="ctr">
              <a:lnSpc>
                <a:spcPct val="100000"/>
              </a:lnSpc>
              <a:spcBef>
                <a:spcPts val="700"/>
              </a:spcBef>
              <a:spcAft>
                <a:spcPts val="0"/>
              </a:spcAft>
              <a:buClr>
                <a:srgbClr val="888888"/>
              </a:buClr>
              <a:buSzPts val="1800"/>
              <a:buChar char="•"/>
              <a:defRPr/>
            </a:lvl8pPr>
            <a:lvl9pPr indent="-342900" lvl="8" marL="4114800" algn="ctr">
              <a:lnSpc>
                <a:spcPct val="100000"/>
              </a:lnSpc>
              <a:spcBef>
                <a:spcPts val="700"/>
              </a:spcBef>
              <a:spcAft>
                <a:spcPts val="0"/>
              </a:spcAft>
              <a:buClr>
                <a:srgbClr val="888888"/>
              </a:buClr>
              <a:buSzPts val="1800"/>
              <a:buChar char="•"/>
              <a:defRPr/>
            </a:lvl9pPr>
          </a:lstStyle>
          <a:p/>
        </p:txBody>
      </p:sp>
      <p:sp>
        <p:nvSpPr>
          <p:cNvPr id="22" name="Google Shape;22;p13"/>
          <p:cNvSpPr txBox="1"/>
          <p:nvPr>
            <p:ph idx="12" type="sldNum"/>
          </p:nvPr>
        </p:nvSpPr>
        <p:spPr>
          <a:xfrm>
            <a:off x="8428181" y="6414762"/>
            <a:ext cx="258620" cy="248302"/>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3" name="Shape 23"/>
        <p:cNvGrpSpPr/>
        <p:nvPr/>
      </p:nvGrpSpPr>
      <p:grpSpPr>
        <a:xfrm>
          <a:off x="0" y="0"/>
          <a:ext cx="0" cy="0"/>
          <a:chOff x="0" y="0"/>
          <a:chExt cx="0" cy="0"/>
        </a:xfrm>
      </p:grpSpPr>
      <p:sp>
        <p:nvSpPr>
          <p:cNvPr id="24" name="Google Shape;24;p14"/>
          <p:cNvSpPr txBox="1"/>
          <p:nvPr>
            <p:ph type="title"/>
          </p:nvPr>
        </p:nvSpPr>
        <p:spPr>
          <a:xfrm>
            <a:off x="457200" y="274638"/>
            <a:ext cx="8229600" cy="1143001"/>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5" name="Google Shape;25;p14"/>
          <p:cNvSpPr txBox="1"/>
          <p:nvPr>
            <p:ph idx="1" type="body"/>
          </p:nvPr>
        </p:nvSpPr>
        <p:spPr>
          <a:xfrm>
            <a:off x="457200" y="1600200"/>
            <a:ext cx="4038600" cy="4525963"/>
          </a:xfrm>
          <a:prstGeom prst="rect">
            <a:avLst/>
          </a:prstGeom>
          <a:noFill/>
          <a:ln>
            <a:noFill/>
          </a:ln>
        </p:spPr>
        <p:txBody>
          <a:bodyPr anchorCtr="0" anchor="t" bIns="45700" lIns="45700" spcFirstLastPara="1" rIns="45700" wrap="square" tIns="45700">
            <a:normAutofit/>
          </a:bodyPr>
          <a:lstStyle>
            <a:lvl1pPr indent="-406400" lvl="0" marL="457200" algn="l">
              <a:lnSpc>
                <a:spcPct val="100000"/>
              </a:lnSpc>
              <a:spcBef>
                <a:spcPts val="600"/>
              </a:spcBef>
              <a:spcAft>
                <a:spcPts val="0"/>
              </a:spcAft>
              <a:buClr>
                <a:srgbClr val="000000"/>
              </a:buClr>
              <a:buSzPts val="2800"/>
              <a:buFont typeface="Arial"/>
              <a:buChar char="•"/>
              <a:defRPr sz="2800">
                <a:solidFill>
                  <a:srgbClr val="000000"/>
                </a:solidFill>
              </a:defRPr>
            </a:lvl1pPr>
            <a:lvl2pPr indent="-406400" lvl="1" marL="914400" algn="l">
              <a:lnSpc>
                <a:spcPct val="100000"/>
              </a:lnSpc>
              <a:spcBef>
                <a:spcPts val="600"/>
              </a:spcBef>
              <a:spcAft>
                <a:spcPts val="0"/>
              </a:spcAft>
              <a:buClr>
                <a:srgbClr val="000000"/>
              </a:buClr>
              <a:buSzPts val="2800"/>
              <a:buFont typeface="Arial"/>
              <a:buChar char="–"/>
              <a:defRPr sz="2800">
                <a:solidFill>
                  <a:srgbClr val="000000"/>
                </a:solidFill>
              </a:defRPr>
            </a:lvl2pPr>
            <a:lvl3pPr indent="-406400" lvl="2" marL="1371600" algn="l">
              <a:lnSpc>
                <a:spcPct val="100000"/>
              </a:lnSpc>
              <a:spcBef>
                <a:spcPts val="600"/>
              </a:spcBef>
              <a:spcAft>
                <a:spcPts val="0"/>
              </a:spcAft>
              <a:buClr>
                <a:srgbClr val="000000"/>
              </a:buClr>
              <a:buSzPts val="2800"/>
              <a:buFont typeface="Arial"/>
              <a:buChar char="•"/>
              <a:defRPr sz="2800">
                <a:solidFill>
                  <a:srgbClr val="000000"/>
                </a:solidFill>
              </a:defRPr>
            </a:lvl3pPr>
            <a:lvl4pPr indent="-406400" lvl="3" marL="1828800" algn="l">
              <a:lnSpc>
                <a:spcPct val="100000"/>
              </a:lnSpc>
              <a:spcBef>
                <a:spcPts val="600"/>
              </a:spcBef>
              <a:spcAft>
                <a:spcPts val="0"/>
              </a:spcAft>
              <a:buClr>
                <a:srgbClr val="000000"/>
              </a:buClr>
              <a:buSzPts val="2800"/>
              <a:buFont typeface="Arial"/>
              <a:buChar char="–"/>
              <a:defRPr sz="2800">
                <a:solidFill>
                  <a:srgbClr val="000000"/>
                </a:solidFill>
              </a:defRPr>
            </a:lvl4pPr>
            <a:lvl5pPr indent="-406400" lvl="4" marL="2286000" algn="l">
              <a:lnSpc>
                <a:spcPct val="100000"/>
              </a:lnSpc>
              <a:spcBef>
                <a:spcPts val="600"/>
              </a:spcBef>
              <a:spcAft>
                <a:spcPts val="0"/>
              </a:spcAft>
              <a:buClr>
                <a:srgbClr val="000000"/>
              </a:buClr>
              <a:buSzPts val="2800"/>
              <a:buFont typeface="Arial"/>
              <a:buChar char="»"/>
              <a:defRPr sz="2800">
                <a:solidFill>
                  <a:srgbClr val="000000"/>
                </a:solidFill>
              </a:defRPr>
            </a:lvl5pPr>
            <a:lvl6pPr indent="-342900" lvl="5" marL="2743200" algn="ctr">
              <a:lnSpc>
                <a:spcPct val="100000"/>
              </a:lnSpc>
              <a:spcBef>
                <a:spcPts val="700"/>
              </a:spcBef>
              <a:spcAft>
                <a:spcPts val="0"/>
              </a:spcAft>
              <a:buClr>
                <a:srgbClr val="888888"/>
              </a:buClr>
              <a:buSzPts val="1800"/>
              <a:buChar char="•"/>
              <a:defRPr/>
            </a:lvl6pPr>
            <a:lvl7pPr indent="-342900" lvl="6" marL="3200400" algn="ctr">
              <a:lnSpc>
                <a:spcPct val="100000"/>
              </a:lnSpc>
              <a:spcBef>
                <a:spcPts val="700"/>
              </a:spcBef>
              <a:spcAft>
                <a:spcPts val="0"/>
              </a:spcAft>
              <a:buClr>
                <a:srgbClr val="888888"/>
              </a:buClr>
              <a:buSzPts val="1800"/>
              <a:buChar char="•"/>
              <a:defRPr/>
            </a:lvl7pPr>
            <a:lvl8pPr indent="-342900" lvl="7" marL="3657600" algn="ctr">
              <a:lnSpc>
                <a:spcPct val="100000"/>
              </a:lnSpc>
              <a:spcBef>
                <a:spcPts val="700"/>
              </a:spcBef>
              <a:spcAft>
                <a:spcPts val="0"/>
              </a:spcAft>
              <a:buClr>
                <a:srgbClr val="888888"/>
              </a:buClr>
              <a:buSzPts val="1800"/>
              <a:buChar char="•"/>
              <a:defRPr/>
            </a:lvl8pPr>
            <a:lvl9pPr indent="-342900" lvl="8" marL="4114800" algn="ctr">
              <a:lnSpc>
                <a:spcPct val="100000"/>
              </a:lnSpc>
              <a:spcBef>
                <a:spcPts val="700"/>
              </a:spcBef>
              <a:spcAft>
                <a:spcPts val="0"/>
              </a:spcAft>
              <a:buClr>
                <a:srgbClr val="888888"/>
              </a:buClr>
              <a:buSzPts val="1800"/>
              <a:buChar char="•"/>
              <a:defRPr/>
            </a:lvl9pPr>
          </a:lstStyle>
          <a:p/>
        </p:txBody>
      </p:sp>
      <p:sp>
        <p:nvSpPr>
          <p:cNvPr id="26" name="Google Shape;26;p14"/>
          <p:cNvSpPr txBox="1"/>
          <p:nvPr>
            <p:ph idx="12" type="sldNum"/>
          </p:nvPr>
        </p:nvSpPr>
        <p:spPr>
          <a:xfrm>
            <a:off x="8428181" y="6414762"/>
            <a:ext cx="258620" cy="248302"/>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27" name="Shape 27"/>
        <p:cNvGrpSpPr/>
        <p:nvPr/>
      </p:nvGrpSpPr>
      <p:grpSpPr>
        <a:xfrm>
          <a:off x="0" y="0"/>
          <a:ext cx="0" cy="0"/>
          <a:chOff x="0" y="0"/>
          <a:chExt cx="0" cy="0"/>
        </a:xfrm>
      </p:grpSpPr>
      <p:sp>
        <p:nvSpPr>
          <p:cNvPr id="28" name="Google Shape;28;p15"/>
          <p:cNvSpPr txBox="1"/>
          <p:nvPr>
            <p:ph type="title"/>
          </p:nvPr>
        </p:nvSpPr>
        <p:spPr>
          <a:xfrm>
            <a:off x="457200" y="274638"/>
            <a:ext cx="8229600" cy="1143001"/>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9" name="Google Shape;29;p15"/>
          <p:cNvSpPr txBox="1"/>
          <p:nvPr>
            <p:ph idx="1" type="body"/>
          </p:nvPr>
        </p:nvSpPr>
        <p:spPr>
          <a:xfrm>
            <a:off x="457200" y="1535112"/>
            <a:ext cx="4040188" cy="639763"/>
          </a:xfrm>
          <a:prstGeom prst="rect">
            <a:avLst/>
          </a:prstGeom>
          <a:noFill/>
          <a:ln>
            <a:noFill/>
          </a:ln>
        </p:spPr>
        <p:txBody>
          <a:bodyPr anchorCtr="0" anchor="b" bIns="45700" lIns="45700" spcFirstLastPara="1" rIns="45700" wrap="square" tIns="45700">
            <a:normAutofit/>
          </a:bodyPr>
          <a:lstStyle>
            <a:lvl1pPr indent="-228600" lvl="0" marL="457200" algn="l">
              <a:lnSpc>
                <a:spcPct val="100000"/>
              </a:lnSpc>
              <a:spcBef>
                <a:spcPts val="500"/>
              </a:spcBef>
              <a:spcAft>
                <a:spcPts val="0"/>
              </a:spcAft>
              <a:buClr>
                <a:srgbClr val="000000"/>
              </a:buClr>
              <a:buSzPts val="2400"/>
              <a:buFont typeface="Calibri"/>
              <a:buNone/>
              <a:defRPr b="1" sz="2400">
                <a:solidFill>
                  <a:srgbClr val="000000"/>
                </a:solidFill>
              </a:defRPr>
            </a:lvl1pPr>
            <a:lvl2pPr indent="-228600" lvl="1" marL="914400" algn="l">
              <a:lnSpc>
                <a:spcPct val="100000"/>
              </a:lnSpc>
              <a:spcBef>
                <a:spcPts val="500"/>
              </a:spcBef>
              <a:spcAft>
                <a:spcPts val="0"/>
              </a:spcAft>
              <a:buClr>
                <a:srgbClr val="000000"/>
              </a:buClr>
              <a:buSzPts val="2400"/>
              <a:buFont typeface="Calibri"/>
              <a:buNone/>
              <a:defRPr b="1" sz="2400">
                <a:solidFill>
                  <a:srgbClr val="000000"/>
                </a:solidFill>
              </a:defRPr>
            </a:lvl2pPr>
            <a:lvl3pPr indent="-228600" lvl="2" marL="1371600" algn="l">
              <a:lnSpc>
                <a:spcPct val="100000"/>
              </a:lnSpc>
              <a:spcBef>
                <a:spcPts val="500"/>
              </a:spcBef>
              <a:spcAft>
                <a:spcPts val="0"/>
              </a:spcAft>
              <a:buClr>
                <a:srgbClr val="000000"/>
              </a:buClr>
              <a:buSzPts val="2400"/>
              <a:buFont typeface="Calibri"/>
              <a:buNone/>
              <a:defRPr b="1" sz="2400">
                <a:solidFill>
                  <a:srgbClr val="000000"/>
                </a:solidFill>
              </a:defRPr>
            </a:lvl3pPr>
            <a:lvl4pPr indent="-228600" lvl="3" marL="1828800" algn="l">
              <a:lnSpc>
                <a:spcPct val="100000"/>
              </a:lnSpc>
              <a:spcBef>
                <a:spcPts val="500"/>
              </a:spcBef>
              <a:spcAft>
                <a:spcPts val="0"/>
              </a:spcAft>
              <a:buClr>
                <a:srgbClr val="000000"/>
              </a:buClr>
              <a:buSzPts val="2400"/>
              <a:buFont typeface="Calibri"/>
              <a:buNone/>
              <a:defRPr b="1" sz="2400">
                <a:solidFill>
                  <a:srgbClr val="000000"/>
                </a:solidFill>
              </a:defRPr>
            </a:lvl4pPr>
            <a:lvl5pPr indent="-228600" lvl="4" marL="2286000" algn="l">
              <a:lnSpc>
                <a:spcPct val="100000"/>
              </a:lnSpc>
              <a:spcBef>
                <a:spcPts val="500"/>
              </a:spcBef>
              <a:spcAft>
                <a:spcPts val="0"/>
              </a:spcAft>
              <a:buClr>
                <a:srgbClr val="000000"/>
              </a:buClr>
              <a:buSzPts val="2400"/>
              <a:buFont typeface="Calibri"/>
              <a:buNone/>
              <a:defRPr b="1" sz="2400">
                <a:solidFill>
                  <a:srgbClr val="000000"/>
                </a:solidFill>
              </a:defRPr>
            </a:lvl5pPr>
            <a:lvl6pPr indent="-342900" lvl="5" marL="2743200" algn="ctr">
              <a:lnSpc>
                <a:spcPct val="100000"/>
              </a:lnSpc>
              <a:spcBef>
                <a:spcPts val="700"/>
              </a:spcBef>
              <a:spcAft>
                <a:spcPts val="0"/>
              </a:spcAft>
              <a:buClr>
                <a:srgbClr val="888888"/>
              </a:buClr>
              <a:buSzPts val="1800"/>
              <a:buChar char="•"/>
              <a:defRPr/>
            </a:lvl6pPr>
            <a:lvl7pPr indent="-342900" lvl="6" marL="3200400" algn="ctr">
              <a:lnSpc>
                <a:spcPct val="100000"/>
              </a:lnSpc>
              <a:spcBef>
                <a:spcPts val="700"/>
              </a:spcBef>
              <a:spcAft>
                <a:spcPts val="0"/>
              </a:spcAft>
              <a:buClr>
                <a:srgbClr val="888888"/>
              </a:buClr>
              <a:buSzPts val="1800"/>
              <a:buChar char="•"/>
              <a:defRPr/>
            </a:lvl7pPr>
            <a:lvl8pPr indent="-342900" lvl="7" marL="3657600" algn="ctr">
              <a:lnSpc>
                <a:spcPct val="100000"/>
              </a:lnSpc>
              <a:spcBef>
                <a:spcPts val="700"/>
              </a:spcBef>
              <a:spcAft>
                <a:spcPts val="0"/>
              </a:spcAft>
              <a:buClr>
                <a:srgbClr val="888888"/>
              </a:buClr>
              <a:buSzPts val="1800"/>
              <a:buChar char="•"/>
              <a:defRPr/>
            </a:lvl8pPr>
            <a:lvl9pPr indent="-342900" lvl="8" marL="4114800" algn="ctr">
              <a:lnSpc>
                <a:spcPct val="100000"/>
              </a:lnSpc>
              <a:spcBef>
                <a:spcPts val="700"/>
              </a:spcBef>
              <a:spcAft>
                <a:spcPts val="0"/>
              </a:spcAft>
              <a:buClr>
                <a:srgbClr val="888888"/>
              </a:buClr>
              <a:buSzPts val="1800"/>
              <a:buChar char="•"/>
              <a:defRPr/>
            </a:lvl9pPr>
          </a:lstStyle>
          <a:p/>
        </p:txBody>
      </p:sp>
      <p:sp>
        <p:nvSpPr>
          <p:cNvPr id="30" name="Google Shape;30;p15"/>
          <p:cNvSpPr txBox="1"/>
          <p:nvPr>
            <p:ph idx="2" type="body"/>
          </p:nvPr>
        </p:nvSpPr>
        <p:spPr>
          <a:xfrm>
            <a:off x="4645025" y="1535111"/>
            <a:ext cx="4041775" cy="639766"/>
          </a:xfrm>
          <a:prstGeom prst="rect">
            <a:avLst/>
          </a:prstGeom>
          <a:noFill/>
          <a:ln>
            <a:noFill/>
          </a:ln>
        </p:spPr>
        <p:txBody>
          <a:bodyPr anchorCtr="0" anchor="b" bIns="45700" lIns="45700" spcFirstLastPara="1" rIns="45700" wrap="square" tIns="45700">
            <a:normAutofit/>
          </a:bodyPr>
          <a:lstStyle>
            <a:lvl1pPr indent="-228600" lvl="0" marL="457200" algn="ctr">
              <a:lnSpc>
                <a:spcPct val="100000"/>
              </a:lnSpc>
              <a:spcBef>
                <a:spcPts val="700"/>
              </a:spcBef>
              <a:spcAft>
                <a:spcPts val="0"/>
              </a:spcAft>
              <a:buClr>
                <a:srgbClr val="888888"/>
              </a:buClr>
              <a:buSzPts val="1800"/>
              <a:buNone/>
              <a:defRPr/>
            </a:lvl1pPr>
            <a:lvl2pPr indent="-228600" lvl="1" marL="914400" algn="ctr">
              <a:lnSpc>
                <a:spcPct val="100000"/>
              </a:lnSpc>
              <a:spcBef>
                <a:spcPts val="700"/>
              </a:spcBef>
              <a:spcAft>
                <a:spcPts val="0"/>
              </a:spcAft>
              <a:buClr>
                <a:srgbClr val="888888"/>
              </a:buClr>
              <a:buSzPts val="1800"/>
              <a:buNone/>
              <a:defRPr/>
            </a:lvl2pPr>
            <a:lvl3pPr indent="-228600" lvl="2" marL="1371600" algn="ctr">
              <a:lnSpc>
                <a:spcPct val="100000"/>
              </a:lnSpc>
              <a:spcBef>
                <a:spcPts val="700"/>
              </a:spcBef>
              <a:spcAft>
                <a:spcPts val="0"/>
              </a:spcAft>
              <a:buClr>
                <a:srgbClr val="888888"/>
              </a:buClr>
              <a:buSzPts val="1800"/>
              <a:buNone/>
              <a:defRPr/>
            </a:lvl3pPr>
            <a:lvl4pPr indent="-228600" lvl="3" marL="1828800" algn="ctr">
              <a:lnSpc>
                <a:spcPct val="100000"/>
              </a:lnSpc>
              <a:spcBef>
                <a:spcPts val="700"/>
              </a:spcBef>
              <a:spcAft>
                <a:spcPts val="0"/>
              </a:spcAft>
              <a:buClr>
                <a:srgbClr val="888888"/>
              </a:buClr>
              <a:buSzPts val="1800"/>
              <a:buNone/>
              <a:defRPr/>
            </a:lvl4pPr>
            <a:lvl5pPr indent="-228600" lvl="4" marL="2286000" algn="ctr">
              <a:lnSpc>
                <a:spcPct val="100000"/>
              </a:lnSpc>
              <a:spcBef>
                <a:spcPts val="700"/>
              </a:spcBef>
              <a:spcAft>
                <a:spcPts val="0"/>
              </a:spcAft>
              <a:buClr>
                <a:srgbClr val="888888"/>
              </a:buClr>
              <a:buSzPts val="1800"/>
              <a:buNone/>
              <a:defRPr/>
            </a:lvl5pPr>
            <a:lvl6pPr indent="-342900" lvl="5" marL="2743200" algn="ctr">
              <a:lnSpc>
                <a:spcPct val="100000"/>
              </a:lnSpc>
              <a:spcBef>
                <a:spcPts val="700"/>
              </a:spcBef>
              <a:spcAft>
                <a:spcPts val="0"/>
              </a:spcAft>
              <a:buClr>
                <a:srgbClr val="888888"/>
              </a:buClr>
              <a:buSzPts val="1800"/>
              <a:buChar char="•"/>
              <a:defRPr/>
            </a:lvl6pPr>
            <a:lvl7pPr indent="-342900" lvl="6" marL="3200400" algn="ctr">
              <a:lnSpc>
                <a:spcPct val="100000"/>
              </a:lnSpc>
              <a:spcBef>
                <a:spcPts val="700"/>
              </a:spcBef>
              <a:spcAft>
                <a:spcPts val="0"/>
              </a:spcAft>
              <a:buClr>
                <a:srgbClr val="888888"/>
              </a:buClr>
              <a:buSzPts val="1800"/>
              <a:buChar char="•"/>
              <a:defRPr/>
            </a:lvl7pPr>
            <a:lvl8pPr indent="-342900" lvl="7" marL="3657600" algn="ctr">
              <a:lnSpc>
                <a:spcPct val="100000"/>
              </a:lnSpc>
              <a:spcBef>
                <a:spcPts val="700"/>
              </a:spcBef>
              <a:spcAft>
                <a:spcPts val="0"/>
              </a:spcAft>
              <a:buClr>
                <a:srgbClr val="888888"/>
              </a:buClr>
              <a:buSzPts val="1800"/>
              <a:buChar char="•"/>
              <a:defRPr/>
            </a:lvl8pPr>
            <a:lvl9pPr indent="-342900" lvl="8" marL="4114800" algn="ctr">
              <a:lnSpc>
                <a:spcPct val="100000"/>
              </a:lnSpc>
              <a:spcBef>
                <a:spcPts val="700"/>
              </a:spcBef>
              <a:spcAft>
                <a:spcPts val="0"/>
              </a:spcAft>
              <a:buClr>
                <a:srgbClr val="888888"/>
              </a:buClr>
              <a:buSzPts val="1800"/>
              <a:buChar char="•"/>
              <a:defRPr/>
            </a:lvl9pPr>
          </a:lstStyle>
          <a:p/>
        </p:txBody>
      </p:sp>
      <p:sp>
        <p:nvSpPr>
          <p:cNvPr id="31" name="Google Shape;31;p15"/>
          <p:cNvSpPr txBox="1"/>
          <p:nvPr>
            <p:ph idx="12" type="sldNum"/>
          </p:nvPr>
        </p:nvSpPr>
        <p:spPr>
          <a:xfrm>
            <a:off x="8428181" y="6414762"/>
            <a:ext cx="258620" cy="248302"/>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2" name="Shape 32"/>
        <p:cNvGrpSpPr/>
        <p:nvPr/>
      </p:nvGrpSpPr>
      <p:grpSpPr>
        <a:xfrm>
          <a:off x="0" y="0"/>
          <a:ext cx="0" cy="0"/>
          <a:chOff x="0" y="0"/>
          <a:chExt cx="0" cy="0"/>
        </a:xfrm>
      </p:grpSpPr>
      <p:sp>
        <p:nvSpPr>
          <p:cNvPr id="33" name="Google Shape;33;p16"/>
          <p:cNvSpPr txBox="1"/>
          <p:nvPr>
            <p:ph type="title"/>
          </p:nvPr>
        </p:nvSpPr>
        <p:spPr>
          <a:xfrm>
            <a:off x="457200" y="274638"/>
            <a:ext cx="8229600" cy="1143001"/>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4" name="Google Shape;34;p16"/>
          <p:cNvSpPr txBox="1"/>
          <p:nvPr>
            <p:ph idx="12" type="sldNum"/>
          </p:nvPr>
        </p:nvSpPr>
        <p:spPr>
          <a:xfrm>
            <a:off x="8428181" y="6414762"/>
            <a:ext cx="258620" cy="248302"/>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35" name="Shape 35"/>
        <p:cNvGrpSpPr/>
        <p:nvPr/>
      </p:nvGrpSpPr>
      <p:grpSpPr>
        <a:xfrm>
          <a:off x="0" y="0"/>
          <a:ext cx="0" cy="0"/>
          <a:chOff x="0" y="0"/>
          <a:chExt cx="0" cy="0"/>
        </a:xfrm>
      </p:grpSpPr>
      <p:sp>
        <p:nvSpPr>
          <p:cNvPr id="36" name="Google Shape;36;p17"/>
          <p:cNvSpPr txBox="1"/>
          <p:nvPr>
            <p:ph type="title"/>
          </p:nvPr>
        </p:nvSpPr>
        <p:spPr>
          <a:xfrm>
            <a:off x="457200" y="273050"/>
            <a:ext cx="3008316" cy="1162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rgbClr val="000000"/>
              </a:buClr>
              <a:buSzPts val="2000"/>
              <a:buFont typeface="Calibri"/>
              <a:buNone/>
              <a:defRPr b="1" sz="20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7" name="Google Shape;37;p17"/>
          <p:cNvSpPr txBox="1"/>
          <p:nvPr>
            <p:ph idx="1" type="body"/>
          </p:nvPr>
        </p:nvSpPr>
        <p:spPr>
          <a:xfrm>
            <a:off x="3575050" y="273050"/>
            <a:ext cx="5111750" cy="5853113"/>
          </a:xfrm>
          <a:prstGeom prst="rect">
            <a:avLst/>
          </a:prstGeom>
          <a:noFill/>
          <a:ln>
            <a:noFill/>
          </a:ln>
        </p:spPr>
        <p:txBody>
          <a:bodyPr anchorCtr="0" anchor="t" bIns="45700" lIns="45700" spcFirstLastPara="1" rIns="45700" wrap="square" tIns="45700">
            <a:normAutofit/>
          </a:bodyPr>
          <a:lstStyle>
            <a:lvl1pPr indent="-431800" lvl="0" marL="457200" algn="l">
              <a:lnSpc>
                <a:spcPct val="100000"/>
              </a:lnSpc>
              <a:spcBef>
                <a:spcPts val="700"/>
              </a:spcBef>
              <a:spcAft>
                <a:spcPts val="0"/>
              </a:spcAft>
              <a:buClr>
                <a:srgbClr val="000000"/>
              </a:buClr>
              <a:buSzPts val="3200"/>
              <a:buFont typeface="Arial"/>
              <a:buChar char="•"/>
              <a:defRPr>
                <a:solidFill>
                  <a:srgbClr val="000000"/>
                </a:solidFill>
              </a:defRPr>
            </a:lvl1pPr>
            <a:lvl2pPr indent="-431800" lvl="1" marL="914400" algn="l">
              <a:lnSpc>
                <a:spcPct val="100000"/>
              </a:lnSpc>
              <a:spcBef>
                <a:spcPts val="700"/>
              </a:spcBef>
              <a:spcAft>
                <a:spcPts val="0"/>
              </a:spcAft>
              <a:buClr>
                <a:srgbClr val="000000"/>
              </a:buClr>
              <a:buSzPts val="3200"/>
              <a:buFont typeface="Arial"/>
              <a:buChar char="–"/>
              <a:defRPr>
                <a:solidFill>
                  <a:srgbClr val="000000"/>
                </a:solidFill>
              </a:defRPr>
            </a:lvl2pPr>
            <a:lvl3pPr indent="-431800" lvl="2" marL="1371600" algn="l">
              <a:lnSpc>
                <a:spcPct val="100000"/>
              </a:lnSpc>
              <a:spcBef>
                <a:spcPts val="700"/>
              </a:spcBef>
              <a:spcAft>
                <a:spcPts val="0"/>
              </a:spcAft>
              <a:buClr>
                <a:srgbClr val="000000"/>
              </a:buClr>
              <a:buSzPts val="3200"/>
              <a:buFont typeface="Arial"/>
              <a:buChar char="•"/>
              <a:defRPr>
                <a:solidFill>
                  <a:srgbClr val="000000"/>
                </a:solidFill>
              </a:defRPr>
            </a:lvl3pPr>
            <a:lvl4pPr indent="-431800" lvl="3" marL="1828800" algn="l">
              <a:lnSpc>
                <a:spcPct val="100000"/>
              </a:lnSpc>
              <a:spcBef>
                <a:spcPts val="700"/>
              </a:spcBef>
              <a:spcAft>
                <a:spcPts val="0"/>
              </a:spcAft>
              <a:buClr>
                <a:srgbClr val="000000"/>
              </a:buClr>
              <a:buSzPts val="3200"/>
              <a:buFont typeface="Arial"/>
              <a:buChar char="–"/>
              <a:defRPr>
                <a:solidFill>
                  <a:srgbClr val="000000"/>
                </a:solidFill>
              </a:defRPr>
            </a:lvl4pPr>
            <a:lvl5pPr indent="-431800" lvl="4" marL="2286000" algn="l">
              <a:lnSpc>
                <a:spcPct val="100000"/>
              </a:lnSpc>
              <a:spcBef>
                <a:spcPts val="700"/>
              </a:spcBef>
              <a:spcAft>
                <a:spcPts val="0"/>
              </a:spcAft>
              <a:buClr>
                <a:srgbClr val="000000"/>
              </a:buClr>
              <a:buSzPts val="3200"/>
              <a:buFont typeface="Arial"/>
              <a:buChar char="»"/>
              <a:defRPr>
                <a:solidFill>
                  <a:srgbClr val="000000"/>
                </a:solidFill>
              </a:defRPr>
            </a:lvl5pPr>
            <a:lvl6pPr indent="-342900" lvl="5" marL="2743200" algn="ctr">
              <a:lnSpc>
                <a:spcPct val="100000"/>
              </a:lnSpc>
              <a:spcBef>
                <a:spcPts val="700"/>
              </a:spcBef>
              <a:spcAft>
                <a:spcPts val="0"/>
              </a:spcAft>
              <a:buClr>
                <a:srgbClr val="888888"/>
              </a:buClr>
              <a:buSzPts val="1800"/>
              <a:buChar char="•"/>
              <a:defRPr/>
            </a:lvl6pPr>
            <a:lvl7pPr indent="-342900" lvl="6" marL="3200400" algn="ctr">
              <a:lnSpc>
                <a:spcPct val="100000"/>
              </a:lnSpc>
              <a:spcBef>
                <a:spcPts val="700"/>
              </a:spcBef>
              <a:spcAft>
                <a:spcPts val="0"/>
              </a:spcAft>
              <a:buClr>
                <a:srgbClr val="888888"/>
              </a:buClr>
              <a:buSzPts val="1800"/>
              <a:buChar char="•"/>
              <a:defRPr/>
            </a:lvl7pPr>
            <a:lvl8pPr indent="-342900" lvl="7" marL="3657600" algn="ctr">
              <a:lnSpc>
                <a:spcPct val="100000"/>
              </a:lnSpc>
              <a:spcBef>
                <a:spcPts val="700"/>
              </a:spcBef>
              <a:spcAft>
                <a:spcPts val="0"/>
              </a:spcAft>
              <a:buClr>
                <a:srgbClr val="888888"/>
              </a:buClr>
              <a:buSzPts val="1800"/>
              <a:buChar char="•"/>
              <a:defRPr/>
            </a:lvl8pPr>
            <a:lvl9pPr indent="-342900" lvl="8" marL="4114800" algn="ctr">
              <a:lnSpc>
                <a:spcPct val="100000"/>
              </a:lnSpc>
              <a:spcBef>
                <a:spcPts val="700"/>
              </a:spcBef>
              <a:spcAft>
                <a:spcPts val="0"/>
              </a:spcAft>
              <a:buClr>
                <a:srgbClr val="888888"/>
              </a:buClr>
              <a:buSzPts val="1800"/>
              <a:buChar char="•"/>
              <a:defRPr/>
            </a:lvl9pPr>
          </a:lstStyle>
          <a:p/>
        </p:txBody>
      </p:sp>
      <p:sp>
        <p:nvSpPr>
          <p:cNvPr id="38" name="Google Shape;38;p17"/>
          <p:cNvSpPr txBox="1"/>
          <p:nvPr>
            <p:ph idx="2" type="body"/>
          </p:nvPr>
        </p:nvSpPr>
        <p:spPr>
          <a:xfrm>
            <a:off x="457198" y="1435100"/>
            <a:ext cx="3008317" cy="4691063"/>
          </a:xfrm>
          <a:prstGeom prst="rect">
            <a:avLst/>
          </a:prstGeom>
          <a:noFill/>
          <a:ln>
            <a:noFill/>
          </a:ln>
        </p:spPr>
        <p:txBody>
          <a:bodyPr anchorCtr="0" anchor="t" bIns="45700" lIns="45700" spcFirstLastPara="1" rIns="45700" wrap="square" tIns="45700">
            <a:normAutofit/>
          </a:bodyPr>
          <a:lstStyle>
            <a:lvl1pPr indent="-228600" lvl="0" marL="457200" algn="ctr">
              <a:lnSpc>
                <a:spcPct val="100000"/>
              </a:lnSpc>
              <a:spcBef>
                <a:spcPts val="700"/>
              </a:spcBef>
              <a:spcAft>
                <a:spcPts val="0"/>
              </a:spcAft>
              <a:buClr>
                <a:srgbClr val="888888"/>
              </a:buClr>
              <a:buSzPts val="1800"/>
              <a:buNone/>
              <a:defRPr/>
            </a:lvl1pPr>
            <a:lvl2pPr indent="-228600" lvl="1" marL="914400" algn="ctr">
              <a:lnSpc>
                <a:spcPct val="100000"/>
              </a:lnSpc>
              <a:spcBef>
                <a:spcPts val="700"/>
              </a:spcBef>
              <a:spcAft>
                <a:spcPts val="0"/>
              </a:spcAft>
              <a:buClr>
                <a:srgbClr val="888888"/>
              </a:buClr>
              <a:buSzPts val="1800"/>
              <a:buNone/>
              <a:defRPr/>
            </a:lvl2pPr>
            <a:lvl3pPr indent="-228600" lvl="2" marL="1371600" algn="ctr">
              <a:lnSpc>
                <a:spcPct val="100000"/>
              </a:lnSpc>
              <a:spcBef>
                <a:spcPts val="700"/>
              </a:spcBef>
              <a:spcAft>
                <a:spcPts val="0"/>
              </a:spcAft>
              <a:buClr>
                <a:srgbClr val="888888"/>
              </a:buClr>
              <a:buSzPts val="1800"/>
              <a:buNone/>
              <a:defRPr/>
            </a:lvl3pPr>
            <a:lvl4pPr indent="-228600" lvl="3" marL="1828800" algn="ctr">
              <a:lnSpc>
                <a:spcPct val="100000"/>
              </a:lnSpc>
              <a:spcBef>
                <a:spcPts val="700"/>
              </a:spcBef>
              <a:spcAft>
                <a:spcPts val="0"/>
              </a:spcAft>
              <a:buClr>
                <a:srgbClr val="888888"/>
              </a:buClr>
              <a:buSzPts val="1800"/>
              <a:buNone/>
              <a:defRPr/>
            </a:lvl4pPr>
            <a:lvl5pPr indent="-228600" lvl="4" marL="2286000" algn="ctr">
              <a:lnSpc>
                <a:spcPct val="100000"/>
              </a:lnSpc>
              <a:spcBef>
                <a:spcPts val="700"/>
              </a:spcBef>
              <a:spcAft>
                <a:spcPts val="0"/>
              </a:spcAft>
              <a:buClr>
                <a:srgbClr val="888888"/>
              </a:buClr>
              <a:buSzPts val="1800"/>
              <a:buNone/>
              <a:defRPr/>
            </a:lvl5pPr>
            <a:lvl6pPr indent="-342900" lvl="5" marL="2743200" algn="ctr">
              <a:lnSpc>
                <a:spcPct val="100000"/>
              </a:lnSpc>
              <a:spcBef>
                <a:spcPts val="700"/>
              </a:spcBef>
              <a:spcAft>
                <a:spcPts val="0"/>
              </a:spcAft>
              <a:buClr>
                <a:srgbClr val="888888"/>
              </a:buClr>
              <a:buSzPts val="1800"/>
              <a:buChar char="•"/>
              <a:defRPr/>
            </a:lvl6pPr>
            <a:lvl7pPr indent="-342900" lvl="6" marL="3200400" algn="ctr">
              <a:lnSpc>
                <a:spcPct val="100000"/>
              </a:lnSpc>
              <a:spcBef>
                <a:spcPts val="700"/>
              </a:spcBef>
              <a:spcAft>
                <a:spcPts val="0"/>
              </a:spcAft>
              <a:buClr>
                <a:srgbClr val="888888"/>
              </a:buClr>
              <a:buSzPts val="1800"/>
              <a:buChar char="•"/>
              <a:defRPr/>
            </a:lvl7pPr>
            <a:lvl8pPr indent="-342900" lvl="7" marL="3657600" algn="ctr">
              <a:lnSpc>
                <a:spcPct val="100000"/>
              </a:lnSpc>
              <a:spcBef>
                <a:spcPts val="700"/>
              </a:spcBef>
              <a:spcAft>
                <a:spcPts val="0"/>
              </a:spcAft>
              <a:buClr>
                <a:srgbClr val="888888"/>
              </a:buClr>
              <a:buSzPts val="1800"/>
              <a:buChar char="•"/>
              <a:defRPr/>
            </a:lvl8pPr>
            <a:lvl9pPr indent="-342900" lvl="8" marL="4114800" algn="ctr">
              <a:lnSpc>
                <a:spcPct val="100000"/>
              </a:lnSpc>
              <a:spcBef>
                <a:spcPts val="700"/>
              </a:spcBef>
              <a:spcAft>
                <a:spcPts val="0"/>
              </a:spcAft>
              <a:buClr>
                <a:srgbClr val="888888"/>
              </a:buClr>
              <a:buSzPts val="1800"/>
              <a:buChar char="•"/>
              <a:defRPr/>
            </a:lvl9pPr>
          </a:lstStyle>
          <a:p/>
        </p:txBody>
      </p:sp>
      <p:sp>
        <p:nvSpPr>
          <p:cNvPr id="39" name="Google Shape;39;p17"/>
          <p:cNvSpPr txBox="1"/>
          <p:nvPr>
            <p:ph idx="12" type="sldNum"/>
          </p:nvPr>
        </p:nvSpPr>
        <p:spPr>
          <a:xfrm>
            <a:off x="8428181" y="6414762"/>
            <a:ext cx="258620" cy="248302"/>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40" name="Shape 40"/>
        <p:cNvGrpSpPr/>
        <p:nvPr/>
      </p:nvGrpSpPr>
      <p:grpSpPr>
        <a:xfrm>
          <a:off x="0" y="0"/>
          <a:ext cx="0" cy="0"/>
          <a:chOff x="0" y="0"/>
          <a:chExt cx="0" cy="0"/>
        </a:xfrm>
      </p:grpSpPr>
      <p:sp>
        <p:nvSpPr>
          <p:cNvPr id="41" name="Google Shape;41;p18"/>
          <p:cNvSpPr txBox="1"/>
          <p:nvPr>
            <p:ph type="title"/>
          </p:nvPr>
        </p:nvSpPr>
        <p:spPr>
          <a:xfrm>
            <a:off x="1792288" y="4800600"/>
            <a:ext cx="5486403" cy="566738"/>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rgbClr val="000000"/>
              </a:buClr>
              <a:buSzPts val="2000"/>
              <a:buFont typeface="Calibri"/>
              <a:buNone/>
              <a:defRPr b="1" sz="20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42" name="Google Shape;42;p18"/>
          <p:cNvSpPr/>
          <p:nvPr>
            <p:ph idx="2" type="pic"/>
          </p:nvPr>
        </p:nvSpPr>
        <p:spPr>
          <a:xfrm>
            <a:off x="1792288" y="612775"/>
            <a:ext cx="5486403" cy="4114800"/>
          </a:xfrm>
          <a:prstGeom prst="rect">
            <a:avLst/>
          </a:prstGeom>
          <a:noFill/>
          <a:ln>
            <a:noFill/>
          </a:ln>
        </p:spPr>
      </p:sp>
      <p:sp>
        <p:nvSpPr>
          <p:cNvPr id="43" name="Google Shape;43;p18"/>
          <p:cNvSpPr txBox="1"/>
          <p:nvPr>
            <p:ph idx="1" type="body"/>
          </p:nvPr>
        </p:nvSpPr>
        <p:spPr>
          <a:xfrm>
            <a:off x="1792288" y="5367337"/>
            <a:ext cx="5486403" cy="804865"/>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300"/>
              </a:spcBef>
              <a:spcAft>
                <a:spcPts val="0"/>
              </a:spcAft>
              <a:buClr>
                <a:srgbClr val="000000"/>
              </a:buClr>
              <a:buSzPts val="1400"/>
              <a:buFont typeface="Calibri"/>
              <a:buNone/>
              <a:defRPr sz="1400">
                <a:solidFill>
                  <a:srgbClr val="000000"/>
                </a:solidFill>
              </a:defRPr>
            </a:lvl1pPr>
            <a:lvl2pPr indent="-228600" lvl="1" marL="914400" algn="l">
              <a:lnSpc>
                <a:spcPct val="100000"/>
              </a:lnSpc>
              <a:spcBef>
                <a:spcPts val="300"/>
              </a:spcBef>
              <a:spcAft>
                <a:spcPts val="0"/>
              </a:spcAft>
              <a:buClr>
                <a:srgbClr val="000000"/>
              </a:buClr>
              <a:buSzPts val="1400"/>
              <a:buFont typeface="Calibri"/>
              <a:buNone/>
              <a:defRPr sz="1400">
                <a:solidFill>
                  <a:srgbClr val="000000"/>
                </a:solidFill>
              </a:defRPr>
            </a:lvl2pPr>
            <a:lvl3pPr indent="-228600" lvl="2" marL="1371600" algn="l">
              <a:lnSpc>
                <a:spcPct val="100000"/>
              </a:lnSpc>
              <a:spcBef>
                <a:spcPts val="300"/>
              </a:spcBef>
              <a:spcAft>
                <a:spcPts val="0"/>
              </a:spcAft>
              <a:buClr>
                <a:srgbClr val="000000"/>
              </a:buClr>
              <a:buSzPts val="1400"/>
              <a:buFont typeface="Calibri"/>
              <a:buNone/>
              <a:defRPr sz="1400">
                <a:solidFill>
                  <a:srgbClr val="000000"/>
                </a:solidFill>
              </a:defRPr>
            </a:lvl3pPr>
            <a:lvl4pPr indent="-228600" lvl="3" marL="1828800" algn="l">
              <a:lnSpc>
                <a:spcPct val="100000"/>
              </a:lnSpc>
              <a:spcBef>
                <a:spcPts val="300"/>
              </a:spcBef>
              <a:spcAft>
                <a:spcPts val="0"/>
              </a:spcAft>
              <a:buClr>
                <a:srgbClr val="000000"/>
              </a:buClr>
              <a:buSzPts val="1400"/>
              <a:buFont typeface="Calibri"/>
              <a:buNone/>
              <a:defRPr sz="1400">
                <a:solidFill>
                  <a:srgbClr val="000000"/>
                </a:solidFill>
              </a:defRPr>
            </a:lvl4pPr>
            <a:lvl5pPr indent="-228600" lvl="4" marL="2286000" algn="l">
              <a:lnSpc>
                <a:spcPct val="100000"/>
              </a:lnSpc>
              <a:spcBef>
                <a:spcPts val="300"/>
              </a:spcBef>
              <a:spcAft>
                <a:spcPts val="0"/>
              </a:spcAft>
              <a:buClr>
                <a:srgbClr val="000000"/>
              </a:buClr>
              <a:buSzPts val="1400"/>
              <a:buFont typeface="Calibri"/>
              <a:buNone/>
              <a:defRPr sz="1400">
                <a:solidFill>
                  <a:srgbClr val="000000"/>
                </a:solidFill>
              </a:defRPr>
            </a:lvl5pPr>
            <a:lvl6pPr indent="-342900" lvl="5" marL="2743200" algn="ctr">
              <a:lnSpc>
                <a:spcPct val="100000"/>
              </a:lnSpc>
              <a:spcBef>
                <a:spcPts val="700"/>
              </a:spcBef>
              <a:spcAft>
                <a:spcPts val="0"/>
              </a:spcAft>
              <a:buClr>
                <a:srgbClr val="888888"/>
              </a:buClr>
              <a:buSzPts val="1800"/>
              <a:buChar char="•"/>
              <a:defRPr/>
            </a:lvl6pPr>
            <a:lvl7pPr indent="-342900" lvl="6" marL="3200400" algn="ctr">
              <a:lnSpc>
                <a:spcPct val="100000"/>
              </a:lnSpc>
              <a:spcBef>
                <a:spcPts val="700"/>
              </a:spcBef>
              <a:spcAft>
                <a:spcPts val="0"/>
              </a:spcAft>
              <a:buClr>
                <a:srgbClr val="888888"/>
              </a:buClr>
              <a:buSzPts val="1800"/>
              <a:buChar char="•"/>
              <a:defRPr/>
            </a:lvl7pPr>
            <a:lvl8pPr indent="-342900" lvl="7" marL="3657600" algn="ctr">
              <a:lnSpc>
                <a:spcPct val="100000"/>
              </a:lnSpc>
              <a:spcBef>
                <a:spcPts val="700"/>
              </a:spcBef>
              <a:spcAft>
                <a:spcPts val="0"/>
              </a:spcAft>
              <a:buClr>
                <a:srgbClr val="888888"/>
              </a:buClr>
              <a:buSzPts val="1800"/>
              <a:buChar char="•"/>
              <a:defRPr/>
            </a:lvl8pPr>
            <a:lvl9pPr indent="-342900" lvl="8" marL="4114800" algn="ctr">
              <a:lnSpc>
                <a:spcPct val="100000"/>
              </a:lnSpc>
              <a:spcBef>
                <a:spcPts val="700"/>
              </a:spcBef>
              <a:spcAft>
                <a:spcPts val="0"/>
              </a:spcAft>
              <a:buClr>
                <a:srgbClr val="888888"/>
              </a:buClr>
              <a:buSzPts val="1800"/>
              <a:buChar char="•"/>
              <a:defRPr/>
            </a:lvl9pPr>
          </a:lstStyle>
          <a:p/>
        </p:txBody>
      </p:sp>
      <p:sp>
        <p:nvSpPr>
          <p:cNvPr id="44" name="Google Shape;44;p18"/>
          <p:cNvSpPr txBox="1"/>
          <p:nvPr>
            <p:ph idx="12" type="sldNum"/>
          </p:nvPr>
        </p:nvSpPr>
        <p:spPr>
          <a:xfrm>
            <a:off x="8428181" y="6414762"/>
            <a:ext cx="258620" cy="248302"/>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9"/>
          <p:cNvSpPr txBox="1"/>
          <p:nvPr>
            <p:ph type="title"/>
          </p:nvPr>
        </p:nvSpPr>
        <p:spPr>
          <a:xfrm>
            <a:off x="685800" y="2130425"/>
            <a:ext cx="7772400" cy="1470025"/>
          </a:xfrm>
          <a:prstGeom prst="rect">
            <a:avLst/>
          </a:prstGeom>
          <a:noFill/>
          <a:ln>
            <a:noFill/>
          </a:ln>
        </p:spPr>
        <p:txBody>
          <a:bodyPr anchorCtr="0" anchor="ctr" bIns="45700" lIns="45700" spcFirstLastPara="1" rIns="45700" wrap="square" tIns="45700">
            <a:normAutofit/>
          </a:bodyPr>
          <a:lstStyle>
            <a:lvl1pPr lvl="0"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9pPr>
          </a:lstStyle>
          <a:p/>
        </p:txBody>
      </p:sp>
      <p:sp>
        <p:nvSpPr>
          <p:cNvPr id="7" name="Google Shape;7;p9"/>
          <p:cNvSpPr txBox="1"/>
          <p:nvPr>
            <p:ph idx="1" type="body"/>
          </p:nvPr>
        </p:nvSpPr>
        <p:spPr>
          <a:xfrm>
            <a:off x="1371600" y="3886200"/>
            <a:ext cx="6400800" cy="1752600"/>
          </a:xfrm>
          <a:prstGeom prst="rect">
            <a:avLst/>
          </a:prstGeom>
          <a:noFill/>
          <a:ln>
            <a:noFill/>
          </a:ln>
        </p:spPr>
        <p:txBody>
          <a:bodyPr anchorCtr="0" anchor="t" bIns="45700" lIns="45700" spcFirstLastPara="1" rIns="45700" wrap="square" tIns="45700">
            <a:normAutofit/>
          </a:bodyPr>
          <a:lstStyle>
            <a:lvl1pPr indent="-228600" lvl="0" marL="457200" marR="0" rtl="0" algn="ctr">
              <a:lnSpc>
                <a:spcPct val="100000"/>
              </a:lnSpc>
              <a:spcBef>
                <a:spcPts val="700"/>
              </a:spcBef>
              <a:spcAft>
                <a:spcPts val="0"/>
              </a:spcAft>
              <a:buClr>
                <a:srgbClr val="888888"/>
              </a:buClr>
              <a:buSzPts val="3200"/>
              <a:buFont typeface="Calibri"/>
              <a:buNone/>
              <a:defRPr b="0" i="0" sz="3200" u="none" cap="none" strike="noStrike">
                <a:solidFill>
                  <a:srgbClr val="888888"/>
                </a:solidFill>
                <a:latin typeface="Calibri"/>
                <a:ea typeface="Calibri"/>
                <a:cs typeface="Calibri"/>
                <a:sym typeface="Calibri"/>
              </a:defRPr>
            </a:lvl1pPr>
            <a:lvl2pPr indent="-228600" lvl="1" marL="914400" marR="0" rtl="0" algn="ctr">
              <a:lnSpc>
                <a:spcPct val="100000"/>
              </a:lnSpc>
              <a:spcBef>
                <a:spcPts val="700"/>
              </a:spcBef>
              <a:spcAft>
                <a:spcPts val="0"/>
              </a:spcAft>
              <a:buClr>
                <a:srgbClr val="888888"/>
              </a:buClr>
              <a:buSzPts val="3200"/>
              <a:buFont typeface="Calibri"/>
              <a:buNone/>
              <a:defRPr b="0" i="0" sz="3200" u="none" cap="none" strike="noStrike">
                <a:solidFill>
                  <a:srgbClr val="888888"/>
                </a:solidFill>
                <a:latin typeface="Calibri"/>
                <a:ea typeface="Calibri"/>
                <a:cs typeface="Calibri"/>
                <a:sym typeface="Calibri"/>
              </a:defRPr>
            </a:lvl2pPr>
            <a:lvl3pPr indent="-228600" lvl="2" marL="1371600" marR="0" rtl="0" algn="ctr">
              <a:lnSpc>
                <a:spcPct val="100000"/>
              </a:lnSpc>
              <a:spcBef>
                <a:spcPts val="700"/>
              </a:spcBef>
              <a:spcAft>
                <a:spcPts val="0"/>
              </a:spcAft>
              <a:buClr>
                <a:srgbClr val="888888"/>
              </a:buClr>
              <a:buSzPts val="3200"/>
              <a:buFont typeface="Calibri"/>
              <a:buNone/>
              <a:defRPr b="0" i="0" sz="3200" u="none" cap="none" strike="noStrike">
                <a:solidFill>
                  <a:srgbClr val="888888"/>
                </a:solidFill>
                <a:latin typeface="Calibri"/>
                <a:ea typeface="Calibri"/>
                <a:cs typeface="Calibri"/>
                <a:sym typeface="Calibri"/>
              </a:defRPr>
            </a:lvl3pPr>
            <a:lvl4pPr indent="-228600" lvl="3" marL="1828800" marR="0" rtl="0" algn="ctr">
              <a:lnSpc>
                <a:spcPct val="100000"/>
              </a:lnSpc>
              <a:spcBef>
                <a:spcPts val="700"/>
              </a:spcBef>
              <a:spcAft>
                <a:spcPts val="0"/>
              </a:spcAft>
              <a:buClr>
                <a:srgbClr val="888888"/>
              </a:buClr>
              <a:buSzPts val="3200"/>
              <a:buFont typeface="Calibri"/>
              <a:buNone/>
              <a:defRPr b="0" i="0" sz="3200" u="none" cap="none" strike="noStrike">
                <a:solidFill>
                  <a:srgbClr val="888888"/>
                </a:solidFill>
                <a:latin typeface="Calibri"/>
                <a:ea typeface="Calibri"/>
                <a:cs typeface="Calibri"/>
                <a:sym typeface="Calibri"/>
              </a:defRPr>
            </a:lvl4pPr>
            <a:lvl5pPr indent="-228600" lvl="4" marL="2286000" marR="0" rtl="0" algn="ctr">
              <a:lnSpc>
                <a:spcPct val="100000"/>
              </a:lnSpc>
              <a:spcBef>
                <a:spcPts val="700"/>
              </a:spcBef>
              <a:spcAft>
                <a:spcPts val="0"/>
              </a:spcAft>
              <a:buClr>
                <a:srgbClr val="888888"/>
              </a:buClr>
              <a:buSzPts val="3200"/>
              <a:buFont typeface="Calibri"/>
              <a:buNone/>
              <a:defRPr b="0" i="0" sz="3200" u="none" cap="none" strike="noStrike">
                <a:solidFill>
                  <a:srgbClr val="888888"/>
                </a:solidFill>
                <a:latin typeface="Calibri"/>
                <a:ea typeface="Calibri"/>
                <a:cs typeface="Calibri"/>
                <a:sym typeface="Calibri"/>
              </a:defRPr>
            </a:lvl5pPr>
            <a:lvl6pPr indent="-431800" lvl="5" marL="2743200" marR="0" rtl="0" algn="ctr">
              <a:lnSpc>
                <a:spcPct val="100000"/>
              </a:lnSpc>
              <a:spcBef>
                <a:spcPts val="700"/>
              </a:spcBef>
              <a:spcAft>
                <a:spcPts val="0"/>
              </a:spcAft>
              <a:buClr>
                <a:srgbClr val="888888"/>
              </a:buClr>
              <a:buSzPts val="3200"/>
              <a:buFont typeface="Calibri"/>
              <a:buChar char="•"/>
              <a:defRPr b="0" i="0" sz="3200" u="none" cap="none" strike="noStrike">
                <a:solidFill>
                  <a:srgbClr val="888888"/>
                </a:solidFill>
                <a:latin typeface="Calibri"/>
                <a:ea typeface="Calibri"/>
                <a:cs typeface="Calibri"/>
                <a:sym typeface="Calibri"/>
              </a:defRPr>
            </a:lvl6pPr>
            <a:lvl7pPr indent="-431800" lvl="6" marL="3200400" marR="0" rtl="0" algn="ctr">
              <a:lnSpc>
                <a:spcPct val="100000"/>
              </a:lnSpc>
              <a:spcBef>
                <a:spcPts val="700"/>
              </a:spcBef>
              <a:spcAft>
                <a:spcPts val="0"/>
              </a:spcAft>
              <a:buClr>
                <a:srgbClr val="888888"/>
              </a:buClr>
              <a:buSzPts val="3200"/>
              <a:buFont typeface="Calibri"/>
              <a:buChar char="•"/>
              <a:defRPr b="0" i="0" sz="3200" u="none" cap="none" strike="noStrike">
                <a:solidFill>
                  <a:srgbClr val="888888"/>
                </a:solidFill>
                <a:latin typeface="Calibri"/>
                <a:ea typeface="Calibri"/>
                <a:cs typeface="Calibri"/>
                <a:sym typeface="Calibri"/>
              </a:defRPr>
            </a:lvl7pPr>
            <a:lvl8pPr indent="-431800" lvl="7" marL="3657600" marR="0" rtl="0" algn="ctr">
              <a:lnSpc>
                <a:spcPct val="100000"/>
              </a:lnSpc>
              <a:spcBef>
                <a:spcPts val="700"/>
              </a:spcBef>
              <a:spcAft>
                <a:spcPts val="0"/>
              </a:spcAft>
              <a:buClr>
                <a:srgbClr val="888888"/>
              </a:buClr>
              <a:buSzPts val="3200"/>
              <a:buFont typeface="Calibri"/>
              <a:buChar char="•"/>
              <a:defRPr b="0" i="0" sz="3200" u="none" cap="none" strike="noStrike">
                <a:solidFill>
                  <a:srgbClr val="888888"/>
                </a:solidFill>
                <a:latin typeface="Calibri"/>
                <a:ea typeface="Calibri"/>
                <a:cs typeface="Calibri"/>
                <a:sym typeface="Calibri"/>
              </a:defRPr>
            </a:lvl8pPr>
            <a:lvl9pPr indent="-431800" lvl="8" marL="4114800" marR="0" rtl="0" algn="ctr">
              <a:lnSpc>
                <a:spcPct val="100000"/>
              </a:lnSpc>
              <a:spcBef>
                <a:spcPts val="700"/>
              </a:spcBef>
              <a:spcAft>
                <a:spcPts val="0"/>
              </a:spcAft>
              <a:buClr>
                <a:srgbClr val="888888"/>
              </a:buClr>
              <a:buSzPts val="3200"/>
              <a:buFont typeface="Calibri"/>
              <a:buChar char="•"/>
              <a:defRPr b="0" i="0" sz="3200" u="none" cap="none" strike="noStrike">
                <a:solidFill>
                  <a:srgbClr val="888888"/>
                </a:solidFill>
                <a:latin typeface="Calibri"/>
                <a:ea typeface="Calibri"/>
                <a:cs typeface="Calibri"/>
                <a:sym typeface="Calibri"/>
              </a:defRPr>
            </a:lvl9pPr>
          </a:lstStyle>
          <a:p/>
        </p:txBody>
      </p:sp>
      <p:sp>
        <p:nvSpPr>
          <p:cNvPr id="8" name="Google Shape;8;p9"/>
          <p:cNvSpPr txBox="1"/>
          <p:nvPr>
            <p:ph idx="12" type="sldNum"/>
          </p:nvPr>
        </p:nvSpPr>
        <p:spPr>
          <a:xfrm>
            <a:off x="8428181" y="6414762"/>
            <a:ext cx="258620" cy="248302"/>
          </a:xfrm>
          <a:prstGeom prst="rect">
            <a:avLst/>
          </a:prstGeom>
          <a:noFill/>
          <a:ln>
            <a:noFill/>
          </a:ln>
        </p:spPr>
        <p:txBody>
          <a:bodyPr anchorCtr="0" anchor="ctr" bIns="45700" lIns="45700" spcFirstLastPara="1" rIns="45700" wrap="square" tIns="45700">
            <a:spAutoFit/>
          </a:bodyPr>
          <a:lstStyle>
            <a:lvl1pPr indent="0" lvl="0"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hyperlink" Target="https://gisgeography.com/lebanon-map/" TargetMode="External"/><Relationship Id="rId5"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4.png"/><Relationship Id="rId11" Type="http://schemas.openxmlformats.org/officeDocument/2006/relationships/hyperlink" Target="https://www.almodon.com/amp/politics/2025/6/18/%D9%85%D8%A7%D9%84-%D8%AD%D8%B2%D8%A8-%D8%A7%D9%84%D9%84%D9%87-%D8%AD%D8%B1%D8%A7%D9%85-%D9%85%D9%86%D8%B4%D9%88%D8%B1%D8%A7%D8%AA-%D8%A5%D8%B3%D8%B1%D8%A7%D8%A6%D9%8A%D9%84%D9%8A%D8%A9-%D9%81%D9%88%D9%82-%D8%B9%D9%8A%D8%AA%D8%B1%D9%88%D9%86" TargetMode="External"/><Relationship Id="rId10" Type="http://schemas.openxmlformats.org/officeDocument/2006/relationships/hyperlink" Target="https://palinfo.com/news/2025/06/18/958027/" TargetMode="External"/><Relationship Id="rId12" Type="http://schemas.openxmlformats.org/officeDocument/2006/relationships/hyperlink" Target="https://addiyar.com/article/2250180-%D9%85%D8%B3%D9%8A%D8%B1%D8%A9-%D9%85%D8%B9%D8%A7%D8%AF%D9%8A%D8%A9-%D8%A3%D9%84%D9%82%D8%AA-%D8%AF%D9%88%D9%84%D8%A7%D8%B1%D8%A7%D8%AA-%D9%85%D8%B2%D9%8A%D9%81%D8%A9-%D9%81%D9%88%D9%82-%D8%B9%D9%8A%D8%AA%D8%B1%D8%AA%D8%B1%D9%88%D9%86%D8%A5%D8%B5%D8%A7%D8%A8%D8%A9-%D9%85%D9%88%D8%A7%D8%B7%D9%86-%D8%A8%D8%BA%D8%A7%D8%B1%D8%A9-%D8%B9%D9%84%D9%89-%D8%AF%D8%B1%D8%A7%D8%AC%D8%AA%D9%87-%D9%81%D9%8A-%D8%A8%D9%84%D8%AF%D8%A9" TargetMode="External"/><Relationship Id="rId9" Type="http://schemas.openxmlformats.org/officeDocument/2006/relationships/hyperlink" Target="https://www.lebanonfiles.com/articles/%D8%A3%D8%AE%D8%A8%D8%A7%D8%B1-%D8%A7%D9%84%D8%B3%D8%A7%D8%B9%D8%A9/%D8%AC%D9%86%D9%88%D8%AF-%D8%A7%D9%84%D8%B9%D8%AF%D9%88-%D9%81%D9%8A-%D9%85%D9%88%D9%82%D8%B9-%D8%AC%D9%84-%D8%A7%D9%84%D8%AF%D9%8A%D8%B1-%D9%8A%D8%B7%D9%84%D9%82%D9%88%D9%86-%D8%B1%D8%B4%D9%82/" TargetMode="External"/><Relationship Id="rId5" Type="http://schemas.openxmlformats.org/officeDocument/2006/relationships/image" Target="../media/image7.png"/><Relationship Id="rId6" Type="http://schemas.openxmlformats.org/officeDocument/2006/relationships/hyperlink" Target="https://www.nna-leb.gov.lb/ar/justice-law/788025/%D9%82%D8%B5%D9%81-%D9%85%D8%B9%D8%A7%D8%AF-%D9%84%D9%85%D9%86%D8%B7%D9%82%D8%A9-%D8%A7%D9%84%D8%B9%D9%88%D9%8A%D8%B6%D8%A9-%D9%88%D8%A8%D9%84%D8%AF%D8%AA%D9%8A-%D8%A7%D9%84%D8%B7%D9%8A%D8%A8%D8%A9-%D9%88%D8%B9%D8%AF%D9%8A%D8%B3%D8%A9" TargetMode="External"/><Relationship Id="rId7" Type="http://schemas.openxmlformats.org/officeDocument/2006/relationships/hyperlink" Target="https://nna-leb.gov.lb/ar/justice-law/788440/%D8%A7%D9%84%D8%B9%D8%AF%D9%88-%D8%A7%D9%81%D8%B1%D8%AC-%D8%B9%D9%86-%D8%A7%D9%84%D8%B1%D8%A7%D8%B9%D9%8A-%D8%A8%D8%B9%D8%AF-%D8%A7%D8%AD%D8%AA%D8%AC%D8%A7%D8%B2%D9%87-%D9%81%D9%8A-%D9%85%D9%88%D9%82%D8%B9-%D8%B1%D9%88%D9%8A%D8%B3%D8%A7%D8%AA-%D8%A7%D9%84" TargetMode="External"/><Relationship Id="rId8" Type="http://schemas.openxmlformats.org/officeDocument/2006/relationships/hyperlink" Target="https://www.lbcgroup.tv/news/%D8%A7%D9%85%D9%86-%D9%88%D9%82%D8%B6%D8%A7%D8%A1/861353/%D9%85%D9%86%D8%A7%D8%B4%D9%8A%D8%B1-%D8%A7%D8%B3%D8%B1%D8%A7%D8%A6%D9%8A%D9%84%D9%8A%D8%A9-%D8%AA%D9%87%D8%AF%D8%AF-%D8%B5%D9%8A%D8%A7%D8%AF%D9%8A-%D8%A7%D9%84%D8%A3%D8%B3%D9%85%D8%A7%D9%83-%D9%81%D9%8A-%D9%85%D9%8A%D9%86%D8%A7%D8%A1%D9%8A-%D8%B5%D9%88%D8%B1-%D9%88%D8%A7%D9%84%D9%86%D8%A7%D9%82%D9%88%D8%B1%D8%A9/ar" TargetMode="External"/></Relationships>
</file>

<file path=ppt/slides/_rels/slide3.xml.rels><?xml version="1.0" encoding="UTF-8" standalone="yes"?><Relationships xmlns="http://schemas.openxmlformats.org/package/2006/relationships"><Relationship Id="rId11" Type="http://schemas.openxmlformats.org/officeDocument/2006/relationships/hyperlink" Target="https://addiyar.com/article/2250723-%D8%A7%D9%84%D8%AC%D9%8A%D8%B4-%D8%A7%D9%84%D9%84%D8%A8%D9%86%D8%A7%D9%86%D9%8A-%D9%8A%D8%B3%D8%AA%D8%B9%D9%8A%D8%AF-%D8%A7%D9%84%D8%AC%D8%B1%D8%A7%D9%81%D8%A9-%D8%A7%D9%84%D8%AA%D9%8A-%D8%B3%D8%B1%D9%82%D9%87%D8%A7%D9%87%D8%A7-%D8%AC%D9%8A%D8%B4-%D8%A7%D9%84%D8%AC%D9%8A%D8%B4-%D8%A7%D9%84%D8%A7%D8%B3%D8%B1%D8%A7%D8%A6%D9%8A%D9%84%D9%8A-%D8%A3%D9%85%D8%B3-%D9%81%D9%8A-%D8%AD%D9%8A-%D9%83%D8%B1%D9%83%D8%B2%D8%A7%D9%86" TargetMode="External"/><Relationship Id="rId10" Type="http://schemas.openxmlformats.org/officeDocument/2006/relationships/hyperlink" Target="https://www.nna-leb.gov.lb/ar/justice-law/789356/%D9%85%D9%86%D8%B9-%D8%AF%D9%88%D8%B1%D9%8A%D8%A9-%D9%84-%D8%A7%D9%84%D9%8A%D9%88%D9%86%D9%8A%D9%81%D9%8A%D9%84-%D9%85%D9%86-%D8%A7%D9%83%D9%85%D8%A7%D9%84-%D8%AA%D8%AD%D8%B1%D9%83%D9%87%D8%A7-%D9%81%D9%8A-%D9%88%D8%A7%D8%AF%D9%8A-%D8%A7%D9%84%D8%B3%D9%84" TargetMode="External"/><Relationship Id="rId13" Type="http://schemas.openxmlformats.org/officeDocument/2006/relationships/hyperlink" Target="https://www.nna-leb.gov.lb/ar/justice-law/789443/%D8%BA%D8%A7%D8%B1%D8%A9-%D8%B9%D9%84%D9%89-%D9%85%D8%A8%D9%86%D9%89-%D8%A7%D8%B1%D8%B3%D8%A7%D9%84-%D9%82%D9%86%D8%A7%D8%A9-%D8%A7%D9%84%D9%85%D9%86%D8%A7%D8%B1-%D9%81%D9%8A-%D8%AA%D9%84%D8%A7%D9%84-%D8%AA%D9%88%D9%85%D8%A7%D8%AA-%D9%86%D9%8A%D8%AD%D8%A7" TargetMode="External"/><Relationship Id="rId12" Type="http://schemas.openxmlformats.org/officeDocument/2006/relationships/hyperlink" Target="https://www.lebanonfiles.com/articles/%D8%A3%D8%AE%D8%A8%D8%A7%D8%B1-%D9%85%D8%AD%D9%84%D9%8A%D9%91%D8%A9/%D8%A7%D9%84%D8%AC%D9%8A%D8%B4-%D9%8A%D8%B3%D8%AA%D8%B9%D9%8A%D8%AF-%D8%AC%D8%B1%D8%A7%D9%81%D8%A9-%D8%B3%D8%B1%D9%82%D9%87%D8%A7-%D8%A7%D9%84%D8%B9%D8%AF%D9%88-%D9%81%D9%8A-%D9%85%D9%8A%D8%B3-%D8%A7/" TargetMode="External"/><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hyperlink" Target="https://www.facebook.com/share/p/1VKs6ur55j/" TargetMode="External"/><Relationship Id="rId9" Type="http://schemas.openxmlformats.org/officeDocument/2006/relationships/hyperlink" Target="https://www.lebarmy.gov.lb/ar/content/%D8%B9%D9%85%D9%84%D9%8A%D8%A9-%D9%85%D8%B3%D8%AD-%D9%87%D9%86%D8%AF%D8%B3%D9%8A-%D9%84%D8%AD%D9%82%D9%84-%D8%A3%D9%84%D8%BA%D8%A7%D9%85-%D9%88%D8%A5%D8%B2%D8%A7%D9%84%D8%A9-%D8%B3%D8%A7%D8%AA%D8%B1-%D8%AA%D8%B1%D8%A7%D8%A8%D9%8A-%D9%88%D8%B9%D9%88%D8%A7%D8%A6%D9%82-%D9%87%D9%86%D8%AF%D8%B3%D9%8A%D8%A9-%D9%81%D9%8A-%D8%AE%D8%B1%D8%A7%D8%AC-%D8%A8%D9%84%D8%AF%D8%A9-%D9%85%D9%8A%D8%B3-%D8%A7%D9%84%D8%AC%D8%A8%D9%84-%E2%80%93-%D9%85%D8%B1%D8%AC%D8%B9%D9%8A%D9%88%D9%86" TargetMode="External"/><Relationship Id="rId14" Type="http://schemas.openxmlformats.org/officeDocument/2006/relationships/hyperlink" Target="https://www.alaraby.co.uk/politics/%D8%A7%D9%86%D8%AA%D9%87%D8%A7%D9%83%D8%A7%D8%AA-%D8%A5%D8%B3%D8%B1%D8%A7%D8%A6%D9%8A%D9%84%D9%8A%D8%A9-%D9%81%D9%8A-%D9%84%D8%A8%D9%86%D8%A7%D9%86-%D8%AA%D9%81%D8%AC%D9%8A%D8%B1-%D9%85%D9%86%D8%B2%D9%84-%D9%88%D8%AA%D8%AD%D9%84%D9%8A%D9%82-%D9%85%D8%B3%D9%8A%D9%91%D8%B1%D8%A7%D8%AA" TargetMode="External"/><Relationship Id="rId5" Type="http://schemas.openxmlformats.org/officeDocument/2006/relationships/hyperlink" Target="https://www.nna-leb.gov.lb/ar/%D8%A3%D9%85%D9%86-%D9%88%D9%82%D8%B6%D8%A7%D8%A1/788998/%D8%A7%D9%84%D8%B9%D8%AF%D9%88-%D8%A7%D8%B3%D8%AA%D9%87%D8%AF%D9%81-%D9%85%D9%86%D8%B7%D9%82%D8%A9-%D8%A7%D9%84%D9%85%D8%AD%D8%A7%D9%81%D8%B1-%D8%A8%D8%A7%D9%84%D9%82%D8%B0%D8%A7%D8%A6%D9%81-%D8%A7%D9%84%D8%AD%D8%A7%D8%B1%D9%82%D8%A9" TargetMode="External"/><Relationship Id="rId6" Type="http://schemas.openxmlformats.org/officeDocument/2006/relationships/hyperlink" Target="https://www.lbcgroup.tv/news/latest-news/862224/%D9%85%D8%AD%D9%84%D9%91%D9%82%D8%A9-%D8%A7%D8%B3%D8%B1%D8%A7%D8%A6%D9%8A%D9%84%D9%8A%D8%A9-%D8%A3%D9%84%D9%82%D8%AA-%D8%AB%D9%84%D8%A7%D8%AB-%D9%82%D9%86%D8%A7%D8%A8%D9%84-%D8%AD%D8%A7%D8%B1%D9%82%D8%A9-%D8%A8%D9%8A%D9%86-%D8%A8%D9%84%D8%AF%D8%AA%D9%8A-%D8%B9%D9%8A%D8%AA%D8%B1%D9%88%D9%86-%D9%88%D8%A8%D9%84%D9%8A%D8%AF%D8%A7-%D9%88%D9%84%D8%A7-%D8%A7%D8%B5%D8%A7/ar" TargetMode="External"/><Relationship Id="rId7" Type="http://schemas.openxmlformats.org/officeDocument/2006/relationships/hyperlink" Target="https://www.nna-leb.gov.lb/ar/justice-law/789113/%D8%B7%D9%88%D8%A7%D8%B1%D8%A6-%D8%A7%D9%84%D8%B5%D8%AD%D8%A9-%D8%B4%D9%87%D9%8A%D8%AF-%D9%81%D9%8A-%D8%A7%D9%84%D8%BA%D8%A7%D8%B1%D8%A9-%D8%B9%D9%84%D9%89-%D8%A7%D9%84%D8%B9%D8%A8%D8%A7%D8%B3%D9%8A%D8%A9" TargetMode="External"/><Relationship Id="rId8" Type="http://schemas.openxmlformats.org/officeDocument/2006/relationships/hyperlink" Target="https://aawsat.com/%D8%A7%D9%84%D8%B9%D8%A7%D9%84%D9%85-%D8%A7%D9%84%D8%B9%D8%B1%D8%A8%D9%8A/%D8%A7%D9%84%D9%85%D8%B4%D8%B1%D9%82-%D8%A7%D9%84%D8%B9%D8%B1%D8%A8%D9%8A/5156431-%D8%BA%D8%A7%D8%B1%D8%A9-%D8%A5%D8%B3%D8%B1%D8%A7%D8%A6%D9%8A%D9%84%D9%8A%D8%A9-%D8%B9%D9%84%D9%89-%D8%A8%D9%84%D8%AF%D8%A9-%D8%AD%D9%88%D9%84%D8%A7-%D9%81%D9%8A-%D8%AC%D9%86%D9%88%D8%A8-%D9%84%D8%A8%D9%86%D8%A7%D9%86"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hyperlink" Target="mailto:violations@cldh-lebanon.org" TargetMode="External"/><Relationship Id="rId5" Type="http://schemas.openxmlformats.org/officeDocument/2006/relationships/hyperlink" Target="http://www.cldh-lebanon.org/" TargetMode="External"/><Relationship Id="rId6" Type="http://schemas.openxmlformats.org/officeDocument/2006/relationships/image" Target="../media/image9.png"/><Relationship Id="rId7"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 name="Shape 48"/>
        <p:cNvGrpSpPr/>
        <p:nvPr/>
      </p:nvGrpSpPr>
      <p:grpSpPr>
        <a:xfrm>
          <a:off x="0" y="0"/>
          <a:ext cx="0" cy="0"/>
          <a:chOff x="0" y="0"/>
          <a:chExt cx="0" cy="0"/>
        </a:xfrm>
      </p:grpSpPr>
      <p:pic>
        <p:nvPicPr>
          <p:cNvPr id="49" name="Google Shape;49;g265c9df606f_0_28"/>
          <p:cNvPicPr preferRelativeResize="0"/>
          <p:nvPr/>
        </p:nvPicPr>
        <p:blipFill rotWithShape="1">
          <a:blip r:embed="rId3">
            <a:alphaModFix/>
          </a:blip>
          <a:srcRect b="0" l="0" r="0" t="0"/>
          <a:stretch/>
        </p:blipFill>
        <p:spPr>
          <a:xfrm>
            <a:off x="0" y="0"/>
            <a:ext cx="7772401" cy="10058400"/>
          </a:xfrm>
          <a:prstGeom prst="rect">
            <a:avLst/>
          </a:prstGeom>
          <a:noFill/>
          <a:ln>
            <a:noFill/>
          </a:ln>
        </p:spPr>
      </p:pic>
      <p:sp>
        <p:nvSpPr>
          <p:cNvPr id="50" name="Google Shape;50;g265c9df606f_0_28"/>
          <p:cNvSpPr txBox="1"/>
          <p:nvPr/>
        </p:nvSpPr>
        <p:spPr>
          <a:xfrm>
            <a:off x="1" y="4969286"/>
            <a:ext cx="7772400" cy="1971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Clr>
                <a:srgbClr val="326380"/>
              </a:buClr>
              <a:buSzPts val="2000"/>
              <a:buFont typeface="Roboto"/>
              <a:buNone/>
            </a:pPr>
            <a:r>
              <a:rPr lang="en-US" sz="1600">
                <a:solidFill>
                  <a:schemeClr val="lt1"/>
                </a:solidFill>
                <a:latin typeface="Montserrat"/>
                <a:ea typeface="Montserrat"/>
                <a:cs typeface="Montserrat"/>
                <a:sym typeface="Montserrat"/>
              </a:rPr>
              <a:t>16</a:t>
            </a:r>
            <a:r>
              <a:rPr b="0" i="0" lang="en-US" sz="1600" u="none" cap="none" strike="noStrike">
                <a:solidFill>
                  <a:schemeClr val="lt1"/>
                </a:solidFill>
                <a:latin typeface="Montserrat"/>
                <a:ea typeface="Montserrat"/>
                <a:cs typeface="Montserrat"/>
                <a:sym typeface="Montserrat"/>
              </a:rPr>
              <a:t> June - </a:t>
            </a:r>
            <a:r>
              <a:rPr lang="en-US" sz="1600">
                <a:solidFill>
                  <a:schemeClr val="lt1"/>
                </a:solidFill>
                <a:latin typeface="Montserrat"/>
                <a:ea typeface="Montserrat"/>
                <a:cs typeface="Montserrat"/>
                <a:sym typeface="Montserrat"/>
              </a:rPr>
              <a:t>22</a:t>
            </a:r>
            <a:r>
              <a:rPr b="0" i="0" lang="en-US" sz="1600" u="none" cap="none" strike="noStrike">
                <a:solidFill>
                  <a:schemeClr val="lt1"/>
                </a:solidFill>
                <a:latin typeface="Montserrat"/>
                <a:ea typeface="Montserrat"/>
                <a:cs typeface="Montserrat"/>
                <a:sym typeface="Montserrat"/>
              </a:rPr>
              <a:t> June 2025</a:t>
            </a:r>
            <a:endParaRPr b="0" i="0" sz="1600" u="none" cap="none" strike="noStrike">
              <a:solidFill>
                <a:schemeClr val="lt1"/>
              </a:solidFill>
              <a:latin typeface="Montserrat"/>
              <a:ea typeface="Montserrat"/>
              <a:cs typeface="Montserrat"/>
              <a:sym typeface="Montserrat"/>
            </a:endParaRPr>
          </a:p>
        </p:txBody>
      </p:sp>
      <p:sp>
        <p:nvSpPr>
          <p:cNvPr id="51" name="Google Shape;51;g265c9df606f_0_28"/>
          <p:cNvSpPr txBox="1"/>
          <p:nvPr/>
        </p:nvSpPr>
        <p:spPr>
          <a:xfrm>
            <a:off x="521401" y="4189875"/>
            <a:ext cx="6729600" cy="7881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Clr>
                <a:srgbClr val="326380"/>
              </a:buClr>
              <a:buSzPts val="2000"/>
              <a:buFont typeface="Roboto"/>
              <a:buNone/>
            </a:pPr>
            <a:r>
              <a:rPr b="0" i="0" lang="en-US" sz="3200" u="none" cap="none" strike="noStrike">
                <a:solidFill>
                  <a:schemeClr val="lt1"/>
                </a:solidFill>
                <a:latin typeface="Montserrat"/>
                <a:ea typeface="Montserrat"/>
                <a:cs typeface="Montserrat"/>
                <a:sym typeface="Montserrat"/>
              </a:rPr>
              <a:t>HUMAN RIGHTS DEVELOPMENTS IN A WEEK</a:t>
            </a:r>
            <a:endParaRPr b="0" i="0" sz="3200" u="none" cap="none" strike="noStrike">
              <a:solidFill>
                <a:schemeClr val="lt1"/>
              </a:solidFill>
              <a:latin typeface="Montserrat"/>
              <a:ea typeface="Montserrat"/>
              <a:cs typeface="Montserrat"/>
              <a:sym typeface="Montserrat"/>
            </a:endParaRPr>
          </a:p>
        </p:txBody>
      </p:sp>
      <p:sp>
        <p:nvSpPr>
          <p:cNvPr id="52" name="Google Shape;52;g265c9df606f_0_28"/>
          <p:cNvSpPr txBox="1"/>
          <p:nvPr/>
        </p:nvSpPr>
        <p:spPr>
          <a:xfrm>
            <a:off x="5084926" y="9867375"/>
            <a:ext cx="2595600" cy="110700"/>
          </a:xfrm>
          <a:prstGeom prst="rect">
            <a:avLst/>
          </a:prstGeom>
          <a:noFill/>
          <a:ln>
            <a:noFill/>
          </a:ln>
        </p:spPr>
        <p:txBody>
          <a:bodyPr anchorCtr="0" anchor="t" bIns="0" lIns="0" spcFirstLastPara="1" rIns="0" wrap="square" tIns="0">
            <a:spAutoFit/>
          </a:bodyPr>
          <a:lstStyle/>
          <a:p>
            <a:pPr indent="0" lvl="0" marL="0" marR="0" rtl="0" algn="r">
              <a:lnSpc>
                <a:spcPct val="80000"/>
              </a:lnSpc>
              <a:spcBef>
                <a:spcPts val="0"/>
              </a:spcBef>
              <a:spcAft>
                <a:spcPts val="0"/>
              </a:spcAft>
              <a:buClr>
                <a:srgbClr val="326380"/>
              </a:buClr>
              <a:buSzPts val="2000"/>
              <a:buFont typeface="Roboto"/>
              <a:buNone/>
            </a:pPr>
            <a:r>
              <a:rPr b="0" i="0" lang="en-US" sz="900" u="none" cap="none" strike="noStrike">
                <a:solidFill>
                  <a:schemeClr val="lt1"/>
                </a:solidFill>
                <a:latin typeface="Montserrat"/>
                <a:ea typeface="Montserrat"/>
                <a:cs typeface="Montserrat"/>
                <a:sym typeface="Montserrat"/>
              </a:rPr>
              <a:t>SOURCE: </a:t>
            </a:r>
            <a:r>
              <a:rPr b="0" i="0" lang="en-US" sz="900" u="sng" cap="none" strike="noStrike">
                <a:solidFill>
                  <a:schemeClr val="lt1"/>
                </a:solidFill>
                <a:latin typeface="Montserrat"/>
                <a:ea typeface="Montserrat"/>
                <a:cs typeface="Montserrat"/>
                <a:sym typeface="Montserrat"/>
                <a:hlinkClick r:id="rId4">
                  <a:extLst>
                    <a:ext uri="{A12FA001-AC4F-418D-AE19-62706E023703}">
                      <ahyp:hlinkClr val="tx"/>
                    </a:ext>
                  </a:extLst>
                </a:hlinkClick>
              </a:rPr>
              <a:t>LEBANON MAP</a:t>
            </a:r>
            <a:endParaRPr b="0" i="0" sz="900" u="none" cap="none" strike="noStrike">
              <a:solidFill>
                <a:schemeClr val="lt1"/>
              </a:solidFill>
              <a:latin typeface="Montserrat"/>
              <a:ea typeface="Montserrat"/>
              <a:cs typeface="Montserrat"/>
              <a:sym typeface="Montserrat"/>
            </a:endParaRPr>
          </a:p>
        </p:txBody>
      </p:sp>
      <p:pic>
        <p:nvPicPr>
          <p:cNvPr id="53" name="Google Shape;53;g265c9df606f_0_28"/>
          <p:cNvPicPr preferRelativeResize="0"/>
          <p:nvPr/>
        </p:nvPicPr>
        <p:blipFill rotWithShape="1">
          <a:blip r:embed="rId5">
            <a:alphaModFix/>
          </a:blip>
          <a:srcRect b="0" l="0" r="0" t="0"/>
          <a:stretch/>
        </p:blipFill>
        <p:spPr>
          <a:xfrm>
            <a:off x="3211976" y="4986200"/>
            <a:ext cx="1348450" cy="1348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cxnSp>
        <p:nvCxnSpPr>
          <p:cNvPr id="58" name="Google Shape;58;p2"/>
          <p:cNvCxnSpPr/>
          <p:nvPr/>
        </p:nvCxnSpPr>
        <p:spPr>
          <a:xfrm>
            <a:off x="2361721" y="3193112"/>
            <a:ext cx="0" cy="6939901"/>
          </a:xfrm>
          <a:prstGeom prst="straightConnector1">
            <a:avLst/>
          </a:prstGeom>
          <a:noFill/>
          <a:ln cap="flat" cmpd="sng" w="9525">
            <a:solidFill>
              <a:srgbClr val="406984"/>
            </a:solidFill>
            <a:prstDash val="solid"/>
            <a:miter lim="8000"/>
            <a:headEnd len="sm" w="sm" type="none"/>
            <a:tailEnd len="sm" w="sm" type="none"/>
          </a:ln>
        </p:spPr>
      </p:cxnSp>
      <p:pic>
        <p:nvPicPr>
          <p:cNvPr descr="Picture 50" id="59" name="Google Shape;59;p2"/>
          <p:cNvPicPr preferRelativeResize="0"/>
          <p:nvPr/>
        </p:nvPicPr>
        <p:blipFill rotWithShape="1">
          <a:blip r:embed="rId3">
            <a:alphaModFix amt="58999"/>
          </a:blip>
          <a:srcRect b="0" l="0" r="0" t="10504"/>
          <a:stretch/>
        </p:blipFill>
        <p:spPr>
          <a:xfrm>
            <a:off x="1477602" y="2683050"/>
            <a:ext cx="6294802" cy="6224975"/>
          </a:xfrm>
          <a:prstGeom prst="rect">
            <a:avLst/>
          </a:prstGeom>
          <a:noFill/>
          <a:ln>
            <a:noFill/>
          </a:ln>
          <a:effectLst>
            <a:outerShdw blurRad="50800" rotWithShape="0" dir="5400000" dist="50800">
              <a:srgbClr val="000000">
                <a:alpha val="0"/>
              </a:srgbClr>
            </a:outerShdw>
          </a:effectLst>
        </p:spPr>
      </p:pic>
      <p:sp>
        <p:nvSpPr>
          <p:cNvPr id="60" name="Google Shape;60;p2"/>
          <p:cNvSpPr txBox="1"/>
          <p:nvPr/>
        </p:nvSpPr>
        <p:spPr>
          <a:xfrm>
            <a:off x="1200579" y="476841"/>
            <a:ext cx="5825250" cy="175432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326380"/>
              </a:buClr>
              <a:buSzPts val="1500"/>
              <a:buFont typeface="Roboto"/>
              <a:buNone/>
            </a:pPr>
            <a:r>
              <a:rPr b="1" i="1" lang="en-US" sz="1500" u="none" cap="none" strike="noStrike">
                <a:solidFill>
                  <a:srgbClr val="326380"/>
                </a:solidFill>
                <a:latin typeface="Roboto"/>
                <a:ea typeface="Roboto"/>
                <a:cs typeface="Roboto"/>
                <a:sym typeface="Roboto"/>
              </a:rPr>
              <a:t>Human Rights are inherent to all human beings, regardless of the nationality, place of residence, sex, national or ethnic origin, color, religion, language or any other status without discrimination. These rights are all universal, inalienable, interrelated, interdependent and indivisible. </a:t>
            </a:r>
            <a:endParaRPr b="1" i="1" sz="1500" u="none" cap="none" strike="noStrike">
              <a:solidFill>
                <a:srgbClr val="326380"/>
              </a:solidFill>
              <a:latin typeface="Roboto"/>
              <a:ea typeface="Roboto"/>
              <a:cs typeface="Roboto"/>
              <a:sym typeface="Roboto"/>
            </a:endParaRPr>
          </a:p>
          <a:p>
            <a:pPr indent="0" lvl="0" marL="0" marR="0" rtl="0" algn="ctr">
              <a:lnSpc>
                <a:spcPct val="100000"/>
              </a:lnSpc>
              <a:spcBef>
                <a:spcPts val="0"/>
              </a:spcBef>
              <a:spcAft>
                <a:spcPts val="0"/>
              </a:spcAft>
              <a:buClr>
                <a:srgbClr val="326380"/>
              </a:buClr>
              <a:buSzPts val="1500"/>
              <a:buFont typeface="Roboto"/>
              <a:buNone/>
            </a:pPr>
            <a:r>
              <a:t/>
            </a:r>
            <a:endParaRPr b="1" i="1" sz="1500" u="none" cap="none" strike="noStrike">
              <a:solidFill>
                <a:srgbClr val="326380"/>
              </a:solidFill>
              <a:latin typeface="Roboto"/>
              <a:ea typeface="Roboto"/>
              <a:cs typeface="Roboto"/>
              <a:sym typeface="Roboto"/>
            </a:endParaRPr>
          </a:p>
          <a:p>
            <a:pPr indent="0" lvl="0" marL="0" marR="0" rtl="0" algn="ctr">
              <a:lnSpc>
                <a:spcPct val="100000"/>
              </a:lnSpc>
              <a:spcBef>
                <a:spcPts val="0"/>
              </a:spcBef>
              <a:spcAft>
                <a:spcPts val="0"/>
              </a:spcAft>
              <a:buClr>
                <a:srgbClr val="326280"/>
              </a:buClr>
              <a:buSzPts val="1200"/>
              <a:buFont typeface="Roboto"/>
              <a:buNone/>
            </a:pPr>
            <a:r>
              <a:rPr b="1" i="1" lang="en-US" sz="1200" u="none" cap="none" strike="noStrike">
                <a:solidFill>
                  <a:srgbClr val="326280"/>
                </a:solidFill>
                <a:latin typeface="Roboto"/>
                <a:ea typeface="Roboto"/>
                <a:cs typeface="Roboto"/>
                <a:sym typeface="Roboto"/>
              </a:rPr>
              <a:t>The articles shared in this brief are the liability of their respective news outlets and do not reflect the views of CLDH.</a:t>
            </a:r>
            <a:endParaRPr b="1" i="1" sz="1200" u="none" cap="none" strike="noStrike">
              <a:solidFill>
                <a:srgbClr val="326280"/>
              </a:solidFill>
              <a:latin typeface="Roboto"/>
              <a:ea typeface="Roboto"/>
              <a:cs typeface="Roboto"/>
              <a:sym typeface="Roboto"/>
            </a:endParaRPr>
          </a:p>
        </p:txBody>
      </p:sp>
      <p:sp>
        <p:nvSpPr>
          <p:cNvPr id="61" name="Google Shape;61;p2"/>
          <p:cNvSpPr/>
          <p:nvPr/>
        </p:nvSpPr>
        <p:spPr>
          <a:xfrm>
            <a:off x="2266470" y="3364115"/>
            <a:ext cx="190500" cy="190500"/>
          </a:xfrm>
          <a:prstGeom prst="ellipse">
            <a:avLst/>
          </a:prstGeom>
          <a:solidFill>
            <a:srgbClr val="40698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descr="Picture 44" id="62" name="Google Shape;62;p2"/>
          <p:cNvPicPr preferRelativeResize="0"/>
          <p:nvPr/>
        </p:nvPicPr>
        <p:blipFill rotWithShape="1">
          <a:blip r:embed="rId4">
            <a:alphaModFix/>
          </a:blip>
          <a:srcRect b="0" l="0" r="0" t="0"/>
          <a:stretch/>
        </p:blipFill>
        <p:spPr>
          <a:xfrm flipH="1">
            <a:off x="828322" y="2411109"/>
            <a:ext cx="1820037" cy="419102"/>
          </a:xfrm>
          <a:prstGeom prst="rect">
            <a:avLst/>
          </a:prstGeom>
          <a:noFill/>
          <a:ln>
            <a:noFill/>
          </a:ln>
          <a:effectLst>
            <a:outerShdw blurRad="50800" rotWithShape="0" dist="38100">
              <a:srgbClr val="000000">
                <a:alpha val="40000"/>
              </a:srgbClr>
            </a:outerShdw>
          </a:effectLst>
        </p:spPr>
      </p:pic>
      <p:pic>
        <p:nvPicPr>
          <p:cNvPr descr="Picture 10" id="63" name="Google Shape;63;p2"/>
          <p:cNvPicPr preferRelativeResize="0"/>
          <p:nvPr/>
        </p:nvPicPr>
        <p:blipFill rotWithShape="1">
          <a:blip r:embed="rId5">
            <a:alphaModFix/>
          </a:blip>
          <a:srcRect b="0" l="0" r="0" t="0"/>
          <a:stretch/>
        </p:blipFill>
        <p:spPr>
          <a:xfrm>
            <a:off x="575752" y="2278133"/>
            <a:ext cx="624827" cy="624826"/>
          </a:xfrm>
          <a:prstGeom prst="rect">
            <a:avLst/>
          </a:prstGeom>
          <a:noFill/>
          <a:ln>
            <a:noFill/>
          </a:ln>
        </p:spPr>
      </p:pic>
      <p:sp>
        <p:nvSpPr>
          <p:cNvPr id="64" name="Google Shape;64;p2"/>
          <p:cNvSpPr txBox="1"/>
          <p:nvPr/>
        </p:nvSpPr>
        <p:spPr>
          <a:xfrm>
            <a:off x="1356907" y="2456900"/>
            <a:ext cx="1656000" cy="307800"/>
          </a:xfrm>
          <a:prstGeom prst="rect">
            <a:avLst/>
          </a:prstGeom>
          <a:noFill/>
          <a:ln>
            <a:noFill/>
          </a:ln>
        </p:spPr>
        <p:txBody>
          <a:bodyPr anchorCtr="0" anchor="t" bIns="45700" lIns="45700" spcFirstLastPara="1" rIns="45700" wrap="square" tIns="45700">
            <a:spAutoFit/>
          </a:bodyPr>
          <a:lstStyle/>
          <a:p>
            <a:pPr indent="0" lvl="0" marL="0" marR="0" rtl="0" algn="just">
              <a:lnSpc>
                <a:spcPct val="107000"/>
              </a:lnSpc>
              <a:spcBef>
                <a:spcPts val="0"/>
              </a:spcBef>
              <a:spcAft>
                <a:spcPts val="0"/>
              </a:spcAft>
              <a:buClr>
                <a:srgbClr val="FFFFFF"/>
              </a:buClr>
              <a:buSzPts val="1400"/>
              <a:buFont typeface="Roboto"/>
              <a:buNone/>
            </a:pPr>
            <a:r>
              <a:rPr b="1" i="0" lang="en-US" sz="1400" u="none" cap="none" strike="noStrike">
                <a:solidFill>
                  <a:srgbClr val="FFFFFF"/>
                </a:solidFill>
                <a:latin typeface="Roboto"/>
                <a:ea typeface="Roboto"/>
                <a:cs typeface="Roboto"/>
                <a:sym typeface="Roboto"/>
              </a:rPr>
              <a:t>LEBANON</a:t>
            </a:r>
            <a:endParaRPr b="0" i="0" sz="1400" u="none" cap="none" strike="noStrike">
              <a:solidFill>
                <a:srgbClr val="000000"/>
              </a:solidFill>
              <a:latin typeface="Arial"/>
              <a:ea typeface="Arial"/>
              <a:cs typeface="Arial"/>
              <a:sym typeface="Arial"/>
            </a:endParaRPr>
          </a:p>
        </p:txBody>
      </p:sp>
      <p:sp>
        <p:nvSpPr>
          <p:cNvPr id="65" name="Google Shape;65;p2"/>
          <p:cNvSpPr txBox="1"/>
          <p:nvPr/>
        </p:nvSpPr>
        <p:spPr>
          <a:xfrm>
            <a:off x="2542750" y="3045525"/>
            <a:ext cx="4971000" cy="261600"/>
          </a:xfrm>
          <a:prstGeom prst="rect">
            <a:avLst/>
          </a:prstGeom>
          <a:noFill/>
          <a:ln>
            <a:noFill/>
          </a:ln>
        </p:spPr>
        <p:txBody>
          <a:bodyPr anchorCtr="0" anchor="t" bIns="45700" lIns="45700" spcFirstLastPara="1" rIns="45700" wrap="square" tIns="45700">
            <a:spAutoFit/>
          </a:bodyPr>
          <a:lstStyle/>
          <a:p>
            <a:pPr indent="0" lvl="0" marL="0" marR="0" rtl="0" algn="just">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Roboto"/>
              <a:ea typeface="Roboto"/>
              <a:cs typeface="Roboto"/>
              <a:sym typeface="Roboto"/>
            </a:endParaRPr>
          </a:p>
        </p:txBody>
      </p:sp>
      <p:sp>
        <p:nvSpPr>
          <p:cNvPr id="66" name="Google Shape;66;p2"/>
          <p:cNvSpPr txBox="1"/>
          <p:nvPr/>
        </p:nvSpPr>
        <p:spPr>
          <a:xfrm>
            <a:off x="575699" y="3364125"/>
            <a:ext cx="1605000" cy="430800"/>
          </a:xfrm>
          <a:prstGeom prst="rect">
            <a:avLst/>
          </a:prstGeom>
          <a:no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326380"/>
              </a:buClr>
              <a:buSzPts val="1100"/>
              <a:buFont typeface="Roboto"/>
              <a:buNone/>
            </a:pPr>
            <a:r>
              <a:rPr b="1" i="0" lang="en-US" sz="1100" u="none" cap="none" strike="noStrike">
                <a:solidFill>
                  <a:srgbClr val="326380"/>
                </a:solidFill>
                <a:latin typeface="Roboto"/>
                <a:ea typeface="Roboto"/>
                <a:cs typeface="Roboto"/>
                <a:sym typeface="Roboto"/>
              </a:rPr>
              <a:t>Monday</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326380"/>
              </a:buClr>
              <a:buSzPts val="1100"/>
              <a:buFont typeface="Roboto"/>
              <a:buNone/>
            </a:pPr>
            <a:r>
              <a:rPr lang="en-US" sz="1100">
                <a:solidFill>
                  <a:srgbClr val="326380"/>
                </a:solidFill>
                <a:latin typeface="Roboto"/>
                <a:ea typeface="Roboto"/>
                <a:cs typeface="Roboto"/>
                <a:sym typeface="Roboto"/>
              </a:rPr>
              <a:t>16</a:t>
            </a:r>
            <a:r>
              <a:rPr b="0" i="0" lang="en-US" sz="1100" u="none" cap="none" strike="noStrike">
                <a:solidFill>
                  <a:srgbClr val="326380"/>
                </a:solidFill>
                <a:latin typeface="Roboto"/>
                <a:ea typeface="Roboto"/>
                <a:cs typeface="Roboto"/>
                <a:sym typeface="Roboto"/>
              </a:rPr>
              <a:t> June 2025</a:t>
            </a:r>
            <a:endParaRPr b="0" i="0" sz="1400" u="none" cap="none" strike="noStrike">
              <a:solidFill>
                <a:srgbClr val="000000"/>
              </a:solidFill>
              <a:latin typeface="Arial"/>
              <a:ea typeface="Arial"/>
              <a:cs typeface="Arial"/>
              <a:sym typeface="Arial"/>
            </a:endParaRPr>
          </a:p>
        </p:txBody>
      </p:sp>
      <p:sp>
        <p:nvSpPr>
          <p:cNvPr id="67" name="Google Shape;67;p2"/>
          <p:cNvSpPr txBox="1"/>
          <p:nvPr/>
        </p:nvSpPr>
        <p:spPr>
          <a:xfrm>
            <a:off x="2542750" y="3010125"/>
            <a:ext cx="50976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200"/>
              </a:spcBef>
              <a:spcAft>
                <a:spcPts val="1200"/>
              </a:spcAft>
              <a:buClr>
                <a:srgbClr val="000000"/>
              </a:buClr>
              <a:buSzPts val="1100"/>
              <a:buFont typeface="Arial"/>
              <a:buNone/>
            </a:pPr>
            <a:r>
              <a:t/>
            </a:r>
            <a:endParaRPr b="0" i="0" sz="1100" u="none" cap="none" strike="noStrike">
              <a:solidFill>
                <a:schemeClr val="dk1"/>
              </a:solidFill>
              <a:latin typeface="Roboto"/>
              <a:ea typeface="Roboto"/>
              <a:cs typeface="Roboto"/>
              <a:sym typeface="Roboto"/>
            </a:endParaRPr>
          </a:p>
        </p:txBody>
      </p:sp>
      <p:sp>
        <p:nvSpPr>
          <p:cNvPr id="68" name="Google Shape;68;p2"/>
          <p:cNvSpPr txBox="1"/>
          <p:nvPr/>
        </p:nvSpPr>
        <p:spPr>
          <a:xfrm>
            <a:off x="2453525" y="2914225"/>
            <a:ext cx="5292300" cy="795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1200"/>
              </a:spcBef>
              <a:spcAft>
                <a:spcPts val="0"/>
              </a:spcAft>
              <a:buNone/>
            </a:pPr>
            <a:r>
              <a:rPr b="1" lang="en-US" sz="1100" u="sng">
                <a:solidFill>
                  <a:srgbClr val="326280"/>
                </a:solidFill>
                <a:latin typeface="Roboto"/>
                <a:ea typeface="Roboto"/>
                <a:cs typeface="Roboto"/>
                <a:sym typeface="Roboto"/>
                <a:hlinkClick r:id="rId6">
                  <a:extLst>
                    <a:ext uri="{A12FA001-AC4F-418D-AE19-62706E023703}">
                      <ahyp:hlinkClr val="tx"/>
                    </a:ext>
                  </a:extLst>
                </a:hlinkClick>
              </a:rPr>
              <a:t>Israeli airstrikes hit border areas</a:t>
            </a:r>
            <a:endParaRPr b="1" sz="1100">
              <a:solidFill>
                <a:srgbClr val="326280"/>
              </a:solidFill>
              <a:latin typeface="Roboto"/>
              <a:ea typeface="Roboto"/>
              <a:cs typeface="Roboto"/>
              <a:sym typeface="Roboto"/>
            </a:endParaRPr>
          </a:p>
          <a:p>
            <a:pPr indent="0" lvl="0" marL="0" rtl="0" algn="l">
              <a:spcBef>
                <a:spcPts val="1200"/>
              </a:spcBef>
              <a:spcAft>
                <a:spcPts val="0"/>
              </a:spcAft>
              <a:buNone/>
            </a:pPr>
            <a:r>
              <a:rPr lang="en-US" sz="1100">
                <a:latin typeface="Roboto"/>
                <a:ea typeface="Roboto"/>
                <a:cs typeface="Roboto"/>
                <a:sym typeface="Roboto"/>
              </a:rPr>
              <a:t>Israeli airstrikes targeted Taybeh, Adaisseh, Awaida area , and al-Qadam neighborhood of Houla on Monday, June 16. Israeli forces also conducted a combing operation on the outskirts of Aitaroun at night.</a:t>
            </a:r>
            <a:endParaRPr sz="1100">
              <a:latin typeface="Roboto"/>
              <a:ea typeface="Roboto"/>
              <a:cs typeface="Roboto"/>
              <a:sym typeface="Roboto"/>
            </a:endParaRPr>
          </a:p>
          <a:p>
            <a:pPr indent="0" lvl="0" marL="0" rtl="0" algn="l">
              <a:spcBef>
                <a:spcPts val="1200"/>
              </a:spcBef>
              <a:spcAft>
                <a:spcPts val="0"/>
              </a:spcAft>
              <a:buNone/>
            </a:pPr>
            <a:r>
              <a:t/>
            </a:r>
            <a:endParaRPr sz="1100">
              <a:latin typeface="Roboto"/>
              <a:ea typeface="Roboto"/>
              <a:cs typeface="Roboto"/>
              <a:sym typeface="Roboto"/>
            </a:endParaRPr>
          </a:p>
          <a:p>
            <a:pPr indent="0" lvl="0" marL="0" rtl="0" algn="l">
              <a:spcBef>
                <a:spcPts val="1200"/>
              </a:spcBef>
              <a:spcAft>
                <a:spcPts val="0"/>
              </a:spcAft>
              <a:buNone/>
            </a:pPr>
            <a:r>
              <a:rPr b="1" lang="en-US" sz="1100" u="sng">
                <a:solidFill>
                  <a:srgbClr val="326280"/>
                </a:solidFill>
                <a:latin typeface="Roboto"/>
                <a:ea typeface="Roboto"/>
                <a:cs typeface="Roboto"/>
                <a:sym typeface="Roboto"/>
                <a:hlinkClick r:id="rId7">
                  <a:extLst>
                    <a:ext uri="{A12FA001-AC4F-418D-AE19-62706E023703}">
                      <ahyp:hlinkClr val="tx"/>
                    </a:ext>
                  </a:extLst>
                </a:hlinkClick>
              </a:rPr>
              <a:t>Israeli forces return a shepherd after kidnapping him in Kfarshouba</a:t>
            </a:r>
            <a:endParaRPr b="1" sz="1100">
              <a:solidFill>
                <a:srgbClr val="326280"/>
              </a:solidFill>
              <a:latin typeface="Roboto"/>
              <a:ea typeface="Roboto"/>
              <a:cs typeface="Roboto"/>
              <a:sym typeface="Roboto"/>
            </a:endParaRPr>
          </a:p>
          <a:p>
            <a:pPr indent="0" lvl="0" marL="0" rtl="0" algn="l">
              <a:spcBef>
                <a:spcPts val="1200"/>
              </a:spcBef>
              <a:spcAft>
                <a:spcPts val="0"/>
              </a:spcAft>
              <a:buNone/>
            </a:pPr>
            <a:r>
              <a:rPr lang="en-US" sz="1100">
                <a:latin typeface="Roboto"/>
                <a:ea typeface="Roboto"/>
                <a:cs typeface="Roboto"/>
                <a:sym typeface="Roboto"/>
              </a:rPr>
              <a:t>Shepherd Mohammad Ghanem was released by Israeli forces an hour after detaining him in Ruwaysat al-Alam site in Kfarshouba that an infantry advanced to on Tuesday, June 17.</a:t>
            </a:r>
            <a:endParaRPr sz="1100">
              <a:latin typeface="Roboto"/>
              <a:ea typeface="Roboto"/>
              <a:cs typeface="Roboto"/>
              <a:sym typeface="Roboto"/>
            </a:endParaRPr>
          </a:p>
          <a:p>
            <a:pPr indent="0" lvl="0" marL="0" rtl="0" algn="l">
              <a:spcBef>
                <a:spcPts val="1200"/>
              </a:spcBef>
              <a:spcAft>
                <a:spcPts val="0"/>
              </a:spcAft>
              <a:buNone/>
            </a:pPr>
            <a:r>
              <a:rPr lang="en-US" sz="1100">
                <a:latin typeface="Roboto"/>
                <a:ea typeface="Roboto"/>
                <a:cs typeface="Roboto"/>
                <a:sym typeface="Roboto"/>
              </a:rPr>
              <a:t>Simultaneously, Israeli forces </a:t>
            </a:r>
            <a:r>
              <a:rPr lang="en-US" sz="1100" u="sng">
                <a:solidFill>
                  <a:srgbClr val="326280"/>
                </a:solidFill>
                <a:latin typeface="Roboto"/>
                <a:ea typeface="Roboto"/>
                <a:cs typeface="Roboto"/>
                <a:sym typeface="Roboto"/>
                <a:hlinkClick r:id="rId8">
                  <a:extLst>
                    <a:ext uri="{A12FA001-AC4F-418D-AE19-62706E023703}">
                      <ahyp:hlinkClr val="tx"/>
                    </a:ext>
                  </a:extLst>
                </a:hlinkClick>
              </a:rPr>
              <a:t>threatened</a:t>
            </a:r>
            <a:r>
              <a:rPr lang="en-US" sz="1100">
                <a:latin typeface="Roboto"/>
                <a:ea typeface="Roboto"/>
                <a:cs typeface="Roboto"/>
                <a:sym typeface="Roboto"/>
              </a:rPr>
              <a:t> fishermen in Tyre and Naqoura ports through leaflets it dropped this morning, and other members fired machine gun bursts toward the outskirts of </a:t>
            </a:r>
            <a:r>
              <a:rPr lang="en-US" sz="1100" u="sng">
                <a:solidFill>
                  <a:srgbClr val="326280"/>
                </a:solidFill>
                <a:latin typeface="Roboto"/>
                <a:ea typeface="Roboto"/>
                <a:cs typeface="Roboto"/>
                <a:sym typeface="Roboto"/>
                <a:hlinkClick r:id="rId9">
                  <a:extLst>
                    <a:ext uri="{A12FA001-AC4F-418D-AE19-62706E023703}">
                      <ahyp:hlinkClr val="tx"/>
                    </a:ext>
                  </a:extLst>
                </a:hlinkClick>
              </a:rPr>
              <a:t>Aitaroun</a:t>
            </a:r>
            <a:r>
              <a:rPr lang="en-US" sz="1100">
                <a:latin typeface="Roboto"/>
                <a:ea typeface="Roboto"/>
                <a:cs typeface="Roboto"/>
                <a:sym typeface="Roboto"/>
              </a:rPr>
              <a:t>.</a:t>
            </a:r>
            <a:endParaRPr sz="1100">
              <a:latin typeface="Roboto"/>
              <a:ea typeface="Roboto"/>
              <a:cs typeface="Roboto"/>
              <a:sym typeface="Roboto"/>
            </a:endParaRPr>
          </a:p>
          <a:p>
            <a:pPr indent="0" lvl="0" marL="0" rtl="0" algn="l">
              <a:spcBef>
                <a:spcPts val="1200"/>
              </a:spcBef>
              <a:spcAft>
                <a:spcPts val="0"/>
              </a:spcAft>
              <a:buNone/>
            </a:pPr>
            <a:r>
              <a:t/>
            </a:r>
            <a:endParaRPr sz="1100">
              <a:latin typeface="Roboto"/>
              <a:ea typeface="Roboto"/>
              <a:cs typeface="Roboto"/>
              <a:sym typeface="Roboto"/>
            </a:endParaRPr>
          </a:p>
          <a:p>
            <a:pPr indent="0" lvl="0" marL="0" rtl="0" algn="l">
              <a:spcBef>
                <a:spcPts val="1200"/>
              </a:spcBef>
              <a:spcAft>
                <a:spcPts val="0"/>
              </a:spcAft>
              <a:buNone/>
            </a:pPr>
            <a:r>
              <a:rPr b="1" lang="en-US" sz="1100" u="sng">
                <a:solidFill>
                  <a:srgbClr val="326280"/>
                </a:solidFill>
                <a:latin typeface="Roboto"/>
                <a:ea typeface="Roboto"/>
                <a:cs typeface="Roboto"/>
                <a:sym typeface="Roboto"/>
                <a:hlinkClick r:id="rId10">
                  <a:extLst>
                    <a:ext uri="{A12FA001-AC4F-418D-AE19-62706E023703}">
                      <ahyp:hlinkClr val="tx"/>
                    </a:ext>
                  </a:extLst>
                </a:hlinkClick>
              </a:rPr>
              <a:t>One citizen killed on an Israeli airstrike on Barish</a:t>
            </a:r>
            <a:endParaRPr b="1" sz="1100">
              <a:solidFill>
                <a:srgbClr val="326280"/>
              </a:solidFill>
              <a:latin typeface="Roboto"/>
              <a:ea typeface="Roboto"/>
              <a:cs typeface="Roboto"/>
              <a:sym typeface="Roboto"/>
            </a:endParaRPr>
          </a:p>
          <a:p>
            <a:pPr indent="0" lvl="0" marL="0" rtl="0" algn="l">
              <a:spcBef>
                <a:spcPts val="1200"/>
              </a:spcBef>
              <a:spcAft>
                <a:spcPts val="0"/>
              </a:spcAft>
              <a:buNone/>
            </a:pPr>
            <a:r>
              <a:rPr lang="en-US" sz="1100">
                <a:latin typeface="Roboto"/>
                <a:ea typeface="Roboto"/>
                <a:cs typeface="Roboto"/>
                <a:sym typeface="Roboto"/>
              </a:rPr>
              <a:t>An Israeli airstrike targeted a motorcycle in Barish and injured one citizen on Wednesday, June 18.</a:t>
            </a:r>
            <a:endParaRPr sz="1100">
              <a:latin typeface="Roboto"/>
              <a:ea typeface="Roboto"/>
              <a:cs typeface="Roboto"/>
              <a:sym typeface="Roboto"/>
            </a:endParaRPr>
          </a:p>
          <a:p>
            <a:pPr indent="0" lvl="0" marL="0" rtl="0" algn="l">
              <a:spcBef>
                <a:spcPts val="1200"/>
              </a:spcBef>
              <a:spcAft>
                <a:spcPts val="0"/>
              </a:spcAft>
              <a:buNone/>
            </a:pPr>
            <a:r>
              <a:rPr lang="en-US" sz="1100">
                <a:latin typeface="Roboto"/>
                <a:ea typeface="Roboto"/>
                <a:cs typeface="Roboto"/>
                <a:sym typeface="Roboto"/>
              </a:rPr>
              <a:t>In the same area, an Israeli interceptor missile fell in a valley between the towns of Barish and Ma'roub.</a:t>
            </a:r>
            <a:endParaRPr sz="1100">
              <a:latin typeface="Roboto"/>
              <a:ea typeface="Roboto"/>
              <a:cs typeface="Roboto"/>
              <a:sym typeface="Roboto"/>
            </a:endParaRPr>
          </a:p>
          <a:p>
            <a:pPr indent="0" lvl="0" marL="0" rtl="0" algn="l">
              <a:spcBef>
                <a:spcPts val="1200"/>
              </a:spcBef>
              <a:spcAft>
                <a:spcPts val="0"/>
              </a:spcAft>
              <a:buNone/>
            </a:pPr>
            <a:r>
              <a:rPr b="1" lang="en-US" sz="1100" u="sng">
                <a:solidFill>
                  <a:srgbClr val="326280"/>
                </a:solidFill>
                <a:latin typeface="Roboto"/>
                <a:ea typeface="Roboto"/>
                <a:cs typeface="Roboto"/>
                <a:sym typeface="Roboto"/>
                <a:hlinkClick r:id="rId11">
                  <a:extLst>
                    <a:ext uri="{A12FA001-AC4F-418D-AE19-62706E023703}">
                      <ahyp:hlinkClr val="tx"/>
                    </a:ext>
                  </a:extLst>
                </a:hlinkClick>
              </a:rPr>
              <a:t>Israeli drones drop leaflets with fake money over Aitaroun</a:t>
            </a:r>
            <a:endParaRPr b="1" sz="1100">
              <a:solidFill>
                <a:srgbClr val="326280"/>
              </a:solidFill>
              <a:latin typeface="Roboto"/>
              <a:ea typeface="Roboto"/>
              <a:cs typeface="Roboto"/>
              <a:sym typeface="Roboto"/>
            </a:endParaRPr>
          </a:p>
          <a:p>
            <a:pPr indent="0" lvl="0" marL="0" rtl="0" algn="l">
              <a:spcBef>
                <a:spcPts val="1200"/>
              </a:spcBef>
              <a:spcAft>
                <a:spcPts val="0"/>
              </a:spcAft>
              <a:buNone/>
            </a:pPr>
            <a:r>
              <a:rPr lang="en-US" sz="1100">
                <a:latin typeface="Roboto"/>
                <a:ea typeface="Roboto"/>
                <a:cs typeface="Roboto"/>
                <a:sym typeface="Roboto"/>
              </a:rPr>
              <a:t>In the morning hours, an Israeli drone dropped leaflets in the form of counterfeit dollars over Aitaroun on Wednesday, June 18. The </a:t>
            </a:r>
            <a:r>
              <a:rPr lang="en-US" sz="1100" u="sng">
                <a:solidFill>
                  <a:srgbClr val="326280"/>
                </a:solidFill>
                <a:latin typeface="Roboto"/>
                <a:ea typeface="Roboto"/>
                <a:cs typeface="Roboto"/>
                <a:sym typeface="Roboto"/>
                <a:hlinkClick r:id="rId12">
                  <a:extLst>
                    <a:ext uri="{A12FA001-AC4F-418D-AE19-62706E023703}">
                      <ahyp:hlinkClr val="tx"/>
                    </a:ext>
                  </a:extLst>
                </a:hlinkClick>
              </a:rPr>
              <a:t>leaflets</a:t>
            </a:r>
            <a:r>
              <a:rPr lang="en-US" sz="1100">
                <a:latin typeface="Roboto"/>
                <a:ea typeface="Roboto"/>
                <a:cs typeface="Roboto"/>
                <a:sym typeface="Roboto"/>
              </a:rPr>
              <a:t> included slogans which included: "don't miscalculate the money."</a:t>
            </a:r>
            <a:endParaRPr sz="1100">
              <a:latin typeface="Roboto"/>
              <a:ea typeface="Roboto"/>
              <a:cs typeface="Roboto"/>
              <a:sym typeface="Roboto"/>
            </a:endParaRPr>
          </a:p>
          <a:p>
            <a:pPr indent="0" lvl="0" marL="0" rtl="1" algn="r">
              <a:spcBef>
                <a:spcPts val="1200"/>
              </a:spcBef>
              <a:spcAft>
                <a:spcPts val="0"/>
              </a:spcAft>
              <a:buNone/>
            </a:pPr>
            <a:r>
              <a:t/>
            </a:r>
            <a:endParaRPr sz="1100">
              <a:latin typeface="Roboto"/>
              <a:ea typeface="Roboto"/>
              <a:cs typeface="Roboto"/>
              <a:sym typeface="Roboto"/>
            </a:endParaRPr>
          </a:p>
          <a:p>
            <a:pPr indent="0" lvl="0" marL="0" rtl="1" algn="r">
              <a:spcBef>
                <a:spcPts val="1200"/>
              </a:spcBef>
              <a:spcAft>
                <a:spcPts val="0"/>
              </a:spcAft>
              <a:buNone/>
            </a:pPr>
            <a:r>
              <a:t/>
            </a:r>
            <a:endParaRPr sz="1100">
              <a:latin typeface="Roboto"/>
              <a:ea typeface="Roboto"/>
              <a:cs typeface="Roboto"/>
              <a:sym typeface="Roboto"/>
            </a:endParaRPr>
          </a:p>
          <a:p>
            <a:pPr indent="0" lvl="0" marL="0" rtl="0" algn="l">
              <a:spcBef>
                <a:spcPts val="1200"/>
              </a:spcBef>
              <a:spcAft>
                <a:spcPts val="0"/>
              </a:spcAft>
              <a:buNone/>
            </a:pPr>
            <a:r>
              <a:t/>
            </a:r>
            <a:endParaRPr sz="1100">
              <a:latin typeface="Roboto"/>
              <a:ea typeface="Roboto"/>
              <a:cs typeface="Roboto"/>
              <a:sym typeface="Roboto"/>
            </a:endParaRPr>
          </a:p>
          <a:p>
            <a:pPr indent="0" lvl="0" marL="0" rtl="1" algn="r">
              <a:spcBef>
                <a:spcPts val="1200"/>
              </a:spcBef>
              <a:spcAft>
                <a:spcPts val="0"/>
              </a:spcAft>
              <a:buNone/>
            </a:pPr>
            <a:r>
              <a:t/>
            </a:r>
            <a:endParaRPr sz="1100">
              <a:latin typeface="Roboto"/>
              <a:ea typeface="Roboto"/>
              <a:cs typeface="Roboto"/>
              <a:sym typeface="Roboto"/>
            </a:endParaRPr>
          </a:p>
          <a:p>
            <a:pPr indent="0" lvl="0" marL="0" rtl="0" algn="l">
              <a:spcBef>
                <a:spcPts val="1200"/>
              </a:spcBef>
              <a:spcAft>
                <a:spcPts val="0"/>
              </a:spcAft>
              <a:buNone/>
            </a:pPr>
            <a:r>
              <a:t/>
            </a:r>
            <a:endParaRPr sz="1100">
              <a:latin typeface="Roboto"/>
              <a:ea typeface="Roboto"/>
              <a:cs typeface="Roboto"/>
              <a:sym typeface="Roboto"/>
            </a:endParaRPr>
          </a:p>
          <a:p>
            <a:pPr indent="0" lvl="0" marL="0" marR="0" rtl="0" algn="l">
              <a:lnSpc>
                <a:spcPct val="100000"/>
              </a:lnSpc>
              <a:spcBef>
                <a:spcPts val="1200"/>
              </a:spcBef>
              <a:spcAft>
                <a:spcPts val="1200"/>
              </a:spcAft>
              <a:buClr>
                <a:schemeClr val="dk1"/>
              </a:buClr>
              <a:buSzPts val="1100"/>
              <a:buFont typeface="Arial"/>
              <a:buNone/>
            </a:pPr>
            <a:r>
              <a:t/>
            </a:r>
            <a:endParaRPr/>
          </a:p>
        </p:txBody>
      </p:sp>
      <p:sp>
        <p:nvSpPr>
          <p:cNvPr id="69" name="Google Shape;69;p2"/>
          <p:cNvSpPr txBox="1"/>
          <p:nvPr/>
        </p:nvSpPr>
        <p:spPr>
          <a:xfrm>
            <a:off x="575699" y="4681300"/>
            <a:ext cx="1533300" cy="430800"/>
          </a:xfrm>
          <a:prstGeom prst="rect">
            <a:avLst/>
          </a:prstGeom>
          <a:no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326380"/>
              </a:buClr>
              <a:buSzPts val="1100"/>
              <a:buFont typeface="Roboto"/>
              <a:buNone/>
            </a:pPr>
            <a:r>
              <a:rPr b="1" i="0" lang="en-US" sz="1100" u="none" cap="none" strike="noStrike">
                <a:solidFill>
                  <a:srgbClr val="326380"/>
                </a:solidFill>
                <a:latin typeface="Roboto"/>
                <a:ea typeface="Roboto"/>
                <a:cs typeface="Roboto"/>
                <a:sym typeface="Roboto"/>
              </a:rPr>
              <a:t>Tuesday</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326380"/>
              </a:buClr>
              <a:buSzPts val="1100"/>
              <a:buFont typeface="Roboto"/>
              <a:buNone/>
            </a:pPr>
            <a:r>
              <a:rPr b="0" i="0" lang="en-US" sz="1100" u="none" cap="none" strike="noStrike">
                <a:solidFill>
                  <a:srgbClr val="326380"/>
                </a:solidFill>
                <a:latin typeface="Roboto"/>
                <a:ea typeface="Roboto"/>
                <a:cs typeface="Roboto"/>
                <a:sym typeface="Roboto"/>
              </a:rPr>
              <a:t>1</a:t>
            </a:r>
            <a:r>
              <a:rPr lang="en-US" sz="1100">
                <a:solidFill>
                  <a:srgbClr val="326380"/>
                </a:solidFill>
                <a:latin typeface="Roboto"/>
                <a:ea typeface="Roboto"/>
                <a:cs typeface="Roboto"/>
                <a:sym typeface="Roboto"/>
              </a:rPr>
              <a:t>7</a:t>
            </a:r>
            <a:r>
              <a:rPr b="0" i="0" lang="en-US" sz="1100" u="none" cap="none" strike="noStrike">
                <a:solidFill>
                  <a:srgbClr val="326380"/>
                </a:solidFill>
                <a:latin typeface="Roboto"/>
                <a:ea typeface="Roboto"/>
                <a:cs typeface="Roboto"/>
                <a:sym typeface="Roboto"/>
              </a:rPr>
              <a:t> June 2025</a:t>
            </a:r>
            <a:endParaRPr b="0" i="0" sz="1400" u="none" cap="none" strike="noStrike">
              <a:solidFill>
                <a:srgbClr val="000000"/>
              </a:solidFill>
              <a:latin typeface="Arial"/>
              <a:ea typeface="Arial"/>
              <a:cs typeface="Arial"/>
              <a:sym typeface="Arial"/>
            </a:endParaRPr>
          </a:p>
        </p:txBody>
      </p:sp>
      <p:sp>
        <p:nvSpPr>
          <p:cNvPr id="70" name="Google Shape;70;p2"/>
          <p:cNvSpPr/>
          <p:nvPr/>
        </p:nvSpPr>
        <p:spPr>
          <a:xfrm>
            <a:off x="2266470" y="6668240"/>
            <a:ext cx="190500" cy="190500"/>
          </a:xfrm>
          <a:prstGeom prst="ellipse">
            <a:avLst/>
          </a:prstGeom>
          <a:solidFill>
            <a:srgbClr val="40698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71" name="Google Shape;71;p2"/>
          <p:cNvSpPr/>
          <p:nvPr/>
        </p:nvSpPr>
        <p:spPr>
          <a:xfrm>
            <a:off x="2266470" y="4681290"/>
            <a:ext cx="190500" cy="190500"/>
          </a:xfrm>
          <a:prstGeom prst="ellipse">
            <a:avLst/>
          </a:prstGeom>
          <a:solidFill>
            <a:srgbClr val="40698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72" name="Google Shape;72;p2"/>
          <p:cNvSpPr txBox="1"/>
          <p:nvPr/>
        </p:nvSpPr>
        <p:spPr>
          <a:xfrm>
            <a:off x="575699" y="6548100"/>
            <a:ext cx="1533300" cy="430800"/>
          </a:xfrm>
          <a:prstGeom prst="rect">
            <a:avLst/>
          </a:prstGeom>
          <a:no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326380"/>
              </a:buClr>
              <a:buSzPts val="1100"/>
              <a:buFont typeface="Roboto"/>
              <a:buNone/>
            </a:pPr>
            <a:r>
              <a:rPr b="1" i="0" lang="en-US" sz="1100" u="none" cap="none" strike="noStrike">
                <a:solidFill>
                  <a:srgbClr val="326380"/>
                </a:solidFill>
                <a:latin typeface="Roboto"/>
                <a:ea typeface="Roboto"/>
                <a:cs typeface="Roboto"/>
                <a:sym typeface="Roboto"/>
              </a:rPr>
              <a:t>Wednesday</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326380"/>
              </a:buClr>
              <a:buSzPts val="1100"/>
              <a:buFont typeface="Roboto"/>
              <a:buNone/>
            </a:pPr>
            <a:r>
              <a:rPr b="0" i="0" lang="en-US" sz="1100" u="none" cap="none" strike="noStrike">
                <a:solidFill>
                  <a:srgbClr val="326380"/>
                </a:solidFill>
                <a:latin typeface="Roboto"/>
                <a:ea typeface="Roboto"/>
                <a:cs typeface="Roboto"/>
                <a:sym typeface="Roboto"/>
              </a:rPr>
              <a:t>1</a:t>
            </a:r>
            <a:r>
              <a:rPr lang="en-US" sz="1100">
                <a:solidFill>
                  <a:srgbClr val="326380"/>
                </a:solidFill>
                <a:latin typeface="Roboto"/>
                <a:ea typeface="Roboto"/>
                <a:cs typeface="Roboto"/>
                <a:sym typeface="Roboto"/>
              </a:rPr>
              <a:t>8</a:t>
            </a:r>
            <a:r>
              <a:rPr b="0" i="0" lang="en-US" sz="1100" u="none" cap="none" strike="noStrike">
                <a:solidFill>
                  <a:srgbClr val="326380"/>
                </a:solidFill>
                <a:latin typeface="Roboto"/>
                <a:ea typeface="Roboto"/>
                <a:cs typeface="Roboto"/>
                <a:sym typeface="Roboto"/>
              </a:rPr>
              <a:t> June 2025</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cxnSp>
        <p:nvCxnSpPr>
          <p:cNvPr id="77" name="Google Shape;77;g21c10510c5b_0_2"/>
          <p:cNvCxnSpPr/>
          <p:nvPr/>
        </p:nvCxnSpPr>
        <p:spPr>
          <a:xfrm>
            <a:off x="2361725" y="-15225"/>
            <a:ext cx="0" cy="10148100"/>
          </a:xfrm>
          <a:prstGeom prst="straightConnector1">
            <a:avLst/>
          </a:prstGeom>
          <a:noFill/>
          <a:ln cap="flat" cmpd="sng" w="9525">
            <a:solidFill>
              <a:srgbClr val="406984"/>
            </a:solidFill>
            <a:prstDash val="solid"/>
            <a:miter lim="8000"/>
            <a:headEnd len="sm" w="sm" type="none"/>
            <a:tailEnd len="sm" w="sm" type="none"/>
          </a:ln>
        </p:spPr>
      </p:cxnSp>
      <p:pic>
        <p:nvPicPr>
          <p:cNvPr descr="Picture 50" id="78" name="Google Shape;78;g21c10510c5b_0_2"/>
          <p:cNvPicPr preferRelativeResize="0"/>
          <p:nvPr/>
        </p:nvPicPr>
        <p:blipFill rotWithShape="1">
          <a:blip r:embed="rId3">
            <a:alphaModFix amt="58999"/>
          </a:blip>
          <a:srcRect b="-2" l="0" r="0" t="10506"/>
          <a:stretch/>
        </p:blipFill>
        <p:spPr>
          <a:xfrm>
            <a:off x="2456964" y="230963"/>
            <a:ext cx="5173174" cy="6225000"/>
          </a:xfrm>
          <a:prstGeom prst="rect">
            <a:avLst/>
          </a:prstGeom>
          <a:noFill/>
          <a:ln>
            <a:noFill/>
          </a:ln>
          <a:effectLst>
            <a:outerShdw blurRad="50800" rotWithShape="0" dir="5400000" dist="50800">
              <a:srgbClr val="000000">
                <a:alpha val="0"/>
              </a:srgbClr>
            </a:outerShdw>
          </a:effectLst>
        </p:spPr>
      </p:pic>
      <p:sp>
        <p:nvSpPr>
          <p:cNvPr id="79" name="Google Shape;79;g21c10510c5b_0_2"/>
          <p:cNvSpPr txBox="1"/>
          <p:nvPr/>
        </p:nvSpPr>
        <p:spPr>
          <a:xfrm>
            <a:off x="610482" y="6148175"/>
            <a:ext cx="1656000" cy="307800"/>
          </a:xfrm>
          <a:prstGeom prst="rect">
            <a:avLst/>
          </a:prstGeom>
          <a:noFill/>
          <a:ln>
            <a:noFill/>
          </a:ln>
        </p:spPr>
        <p:txBody>
          <a:bodyPr anchorCtr="0" anchor="t" bIns="45700" lIns="45700" spcFirstLastPara="1" rIns="45700" wrap="square" tIns="45700">
            <a:spAutoFit/>
          </a:bodyPr>
          <a:lstStyle/>
          <a:p>
            <a:pPr indent="0" lvl="0" marL="0" marR="0" rtl="0" algn="just">
              <a:lnSpc>
                <a:spcPct val="107000"/>
              </a:lnSpc>
              <a:spcBef>
                <a:spcPts val="0"/>
              </a:spcBef>
              <a:spcAft>
                <a:spcPts val="0"/>
              </a:spcAft>
              <a:buClr>
                <a:srgbClr val="FFFFFF"/>
              </a:buClr>
              <a:buSzPts val="1400"/>
              <a:buFont typeface="Roboto"/>
              <a:buNone/>
            </a:pPr>
            <a:r>
              <a:t/>
            </a:r>
            <a:endParaRPr b="0" i="0" sz="1400" u="none" cap="none" strike="noStrike">
              <a:solidFill>
                <a:srgbClr val="000000"/>
              </a:solidFill>
              <a:latin typeface="Arial"/>
              <a:ea typeface="Arial"/>
              <a:cs typeface="Arial"/>
              <a:sym typeface="Arial"/>
            </a:endParaRPr>
          </a:p>
        </p:txBody>
      </p:sp>
      <p:sp>
        <p:nvSpPr>
          <p:cNvPr id="80" name="Google Shape;80;g21c10510c5b_0_2"/>
          <p:cNvSpPr txBox="1"/>
          <p:nvPr/>
        </p:nvSpPr>
        <p:spPr>
          <a:xfrm>
            <a:off x="2677200" y="131025"/>
            <a:ext cx="4946700" cy="400200"/>
          </a:xfrm>
          <a:prstGeom prst="rect">
            <a:avLst/>
          </a:prstGeom>
          <a:noFill/>
          <a:ln>
            <a:noFill/>
          </a:ln>
        </p:spPr>
        <p:txBody>
          <a:bodyPr anchorCtr="0" anchor="t" bIns="45700" lIns="45700" spcFirstLastPara="1" rIns="45700" wrap="square" tIns="45700">
            <a:spAutoFit/>
          </a:bodyPr>
          <a:lstStyle/>
          <a:p>
            <a:pPr indent="0" lvl="0" marL="0" marR="0" rtl="0" algn="just">
              <a:lnSpc>
                <a:spcPct val="100000"/>
              </a:lnSpc>
              <a:spcBef>
                <a:spcPts val="0"/>
              </a:spcBef>
              <a:spcAft>
                <a:spcPts val="0"/>
              </a:spcAft>
              <a:buClr>
                <a:schemeClr val="dk1"/>
              </a:buClr>
              <a:buSzPts val="1100"/>
              <a:buFont typeface="Arial"/>
              <a:buNone/>
            </a:pPr>
            <a:r>
              <a:t/>
            </a:r>
            <a:endParaRPr b="0" i="0" sz="10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1" i="0" sz="1000" u="none" cap="none" strike="noStrike">
              <a:solidFill>
                <a:srgbClr val="000000"/>
              </a:solidFill>
              <a:latin typeface="Roboto"/>
              <a:ea typeface="Roboto"/>
              <a:cs typeface="Roboto"/>
              <a:sym typeface="Roboto"/>
            </a:endParaRPr>
          </a:p>
        </p:txBody>
      </p:sp>
      <p:sp>
        <p:nvSpPr>
          <p:cNvPr id="81" name="Google Shape;81;g21c10510c5b_0_2"/>
          <p:cNvSpPr txBox="1"/>
          <p:nvPr/>
        </p:nvSpPr>
        <p:spPr>
          <a:xfrm>
            <a:off x="2677200" y="131025"/>
            <a:ext cx="4946700" cy="3540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Roboto"/>
              <a:ea typeface="Roboto"/>
              <a:cs typeface="Roboto"/>
              <a:sym typeface="Roboto"/>
            </a:endParaRPr>
          </a:p>
        </p:txBody>
      </p:sp>
      <p:sp>
        <p:nvSpPr>
          <p:cNvPr id="82" name="Google Shape;82;g21c10510c5b_0_2"/>
          <p:cNvSpPr txBox="1"/>
          <p:nvPr/>
        </p:nvSpPr>
        <p:spPr>
          <a:xfrm>
            <a:off x="3285525" y="131025"/>
            <a:ext cx="3000000" cy="4002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g21c10510c5b_0_2"/>
          <p:cNvSpPr txBox="1"/>
          <p:nvPr/>
        </p:nvSpPr>
        <p:spPr>
          <a:xfrm>
            <a:off x="2453225" y="13450"/>
            <a:ext cx="5280300" cy="10035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100" u="sng">
                <a:solidFill>
                  <a:srgbClr val="326280"/>
                </a:solidFill>
                <a:latin typeface="Roboto"/>
                <a:ea typeface="Roboto"/>
                <a:cs typeface="Roboto"/>
                <a:sym typeface="Roboto"/>
                <a:hlinkClick r:id="rId4">
                  <a:extLst>
                    <a:ext uri="{A12FA001-AC4F-418D-AE19-62706E023703}">
                      <ahyp:hlinkClr val="tx"/>
                    </a:ext>
                  </a:extLst>
                </a:hlinkClick>
              </a:rPr>
              <a:t>Two killed in Israeli airstrike on Kfarjouz</a:t>
            </a:r>
            <a:endParaRPr b="1" sz="1100">
              <a:solidFill>
                <a:srgbClr val="326280"/>
              </a:solidFill>
              <a:latin typeface="Roboto"/>
              <a:ea typeface="Roboto"/>
              <a:cs typeface="Roboto"/>
              <a:sym typeface="Roboto"/>
            </a:endParaRPr>
          </a:p>
          <a:p>
            <a:pPr indent="0" lvl="0" marL="0" rtl="0" algn="l">
              <a:spcBef>
                <a:spcPts val="1200"/>
              </a:spcBef>
              <a:spcAft>
                <a:spcPts val="0"/>
              </a:spcAft>
              <a:buNone/>
            </a:pPr>
            <a:r>
              <a:rPr lang="en-US" sz="1100">
                <a:latin typeface="Roboto"/>
                <a:ea typeface="Roboto"/>
                <a:cs typeface="Roboto"/>
                <a:sym typeface="Roboto"/>
              </a:rPr>
              <a:t>Israeli airstrike targeted a motorcycle in Kfarjouz, Nabatieh district, killing two citizens on Thursday, June 19.</a:t>
            </a:r>
            <a:endParaRPr sz="1100">
              <a:latin typeface="Roboto"/>
              <a:ea typeface="Roboto"/>
              <a:cs typeface="Roboto"/>
              <a:sym typeface="Roboto"/>
            </a:endParaRPr>
          </a:p>
          <a:p>
            <a:pPr indent="0" lvl="0" marL="0" rtl="0" algn="l">
              <a:spcBef>
                <a:spcPts val="1200"/>
              </a:spcBef>
              <a:spcAft>
                <a:spcPts val="0"/>
              </a:spcAft>
              <a:buNone/>
            </a:pPr>
            <a:r>
              <a:rPr lang="en-US" sz="1100">
                <a:latin typeface="Roboto"/>
                <a:ea typeface="Roboto"/>
                <a:cs typeface="Roboto"/>
                <a:sym typeface="Roboto"/>
              </a:rPr>
              <a:t>Simultaneously, Israel threw incendiary bombs on </a:t>
            </a:r>
            <a:r>
              <a:rPr lang="en-US" sz="1100" u="sng">
                <a:solidFill>
                  <a:srgbClr val="326280"/>
                </a:solidFill>
                <a:latin typeface="Roboto"/>
                <a:ea typeface="Roboto"/>
                <a:cs typeface="Roboto"/>
                <a:sym typeface="Roboto"/>
                <a:hlinkClick r:id="rId5">
                  <a:extLst>
                    <a:ext uri="{A12FA001-AC4F-418D-AE19-62706E023703}">
                      <ahyp:hlinkClr val="tx"/>
                    </a:ext>
                  </a:extLst>
                </a:hlinkClick>
              </a:rPr>
              <a:t>Al-Mahafer</a:t>
            </a:r>
            <a:r>
              <a:rPr lang="en-US" sz="1100">
                <a:latin typeface="Roboto"/>
                <a:ea typeface="Roboto"/>
                <a:cs typeface="Roboto"/>
                <a:sym typeface="Roboto"/>
              </a:rPr>
              <a:t> area and </a:t>
            </a:r>
            <a:r>
              <a:rPr lang="en-US" sz="1100" u="sng">
                <a:solidFill>
                  <a:srgbClr val="326280"/>
                </a:solidFill>
                <a:latin typeface="Roboto"/>
                <a:ea typeface="Roboto"/>
                <a:cs typeface="Roboto"/>
                <a:sym typeface="Roboto"/>
                <a:hlinkClick r:id="rId6">
                  <a:extLst>
                    <a:ext uri="{A12FA001-AC4F-418D-AE19-62706E023703}">
                      <ahyp:hlinkClr val="tx"/>
                    </a:ext>
                  </a:extLst>
                </a:hlinkClick>
              </a:rPr>
              <a:t>three</a:t>
            </a:r>
            <a:r>
              <a:rPr lang="en-US" sz="1100">
                <a:latin typeface="Roboto"/>
                <a:ea typeface="Roboto"/>
                <a:cs typeface="Roboto"/>
                <a:sym typeface="Roboto"/>
              </a:rPr>
              <a:t> more between Aitaroun and Blida and no injuries were recorded.</a:t>
            </a:r>
            <a:endParaRPr sz="1100">
              <a:latin typeface="Roboto"/>
              <a:ea typeface="Roboto"/>
              <a:cs typeface="Roboto"/>
              <a:sym typeface="Roboto"/>
            </a:endParaRPr>
          </a:p>
          <a:p>
            <a:pPr indent="0" lvl="0" marL="0" rtl="0" algn="l">
              <a:spcBef>
                <a:spcPts val="1200"/>
              </a:spcBef>
              <a:spcAft>
                <a:spcPts val="0"/>
              </a:spcAft>
              <a:buNone/>
            </a:pPr>
            <a:r>
              <a:t/>
            </a:r>
            <a:endParaRPr sz="1100">
              <a:latin typeface="Roboto"/>
              <a:ea typeface="Roboto"/>
              <a:cs typeface="Roboto"/>
              <a:sym typeface="Roboto"/>
            </a:endParaRPr>
          </a:p>
          <a:p>
            <a:pPr indent="0" lvl="0" marL="0" rtl="0" algn="l">
              <a:spcBef>
                <a:spcPts val="1200"/>
              </a:spcBef>
              <a:spcAft>
                <a:spcPts val="0"/>
              </a:spcAft>
              <a:buNone/>
            </a:pPr>
            <a:r>
              <a:rPr b="1" lang="en-US" sz="1100" u="sng">
                <a:solidFill>
                  <a:srgbClr val="326280"/>
                </a:solidFill>
                <a:latin typeface="Roboto"/>
                <a:ea typeface="Roboto"/>
                <a:cs typeface="Roboto"/>
                <a:sym typeface="Roboto"/>
                <a:hlinkClick r:id="rId7">
                  <a:extLst>
                    <a:ext uri="{A12FA001-AC4F-418D-AE19-62706E023703}">
                      <ahyp:hlinkClr val="tx"/>
                    </a:ext>
                  </a:extLst>
                </a:hlinkClick>
              </a:rPr>
              <a:t>One killed in Israeli airstrike on Abbassieh</a:t>
            </a:r>
            <a:endParaRPr b="1" sz="1100">
              <a:solidFill>
                <a:srgbClr val="326280"/>
              </a:solidFill>
              <a:latin typeface="Roboto"/>
              <a:ea typeface="Roboto"/>
              <a:cs typeface="Roboto"/>
              <a:sym typeface="Roboto"/>
            </a:endParaRPr>
          </a:p>
          <a:p>
            <a:pPr indent="0" lvl="0" marL="0" rtl="0" algn="l">
              <a:spcBef>
                <a:spcPts val="1200"/>
              </a:spcBef>
              <a:spcAft>
                <a:spcPts val="0"/>
              </a:spcAft>
              <a:buNone/>
            </a:pPr>
            <a:r>
              <a:rPr lang="en-US" sz="1100">
                <a:latin typeface="Roboto"/>
                <a:ea typeface="Roboto"/>
                <a:cs typeface="Roboto"/>
                <a:sym typeface="Roboto"/>
              </a:rPr>
              <a:t>One citizen was killed in an Israeli airstrike on a car in Abbassieh, Tyre district on Friday, June 20.</a:t>
            </a:r>
            <a:endParaRPr sz="1100">
              <a:latin typeface="Roboto"/>
              <a:ea typeface="Roboto"/>
              <a:cs typeface="Roboto"/>
              <a:sym typeface="Roboto"/>
            </a:endParaRPr>
          </a:p>
          <a:p>
            <a:pPr indent="0" lvl="0" marL="0" rtl="0" algn="l">
              <a:spcBef>
                <a:spcPts val="1200"/>
              </a:spcBef>
              <a:spcAft>
                <a:spcPts val="0"/>
              </a:spcAft>
              <a:buNone/>
            </a:pPr>
            <a:r>
              <a:rPr lang="en-US" sz="1100">
                <a:latin typeface="Roboto"/>
                <a:ea typeface="Roboto"/>
                <a:cs typeface="Roboto"/>
                <a:sym typeface="Roboto"/>
              </a:rPr>
              <a:t>Simultaneously, a parked car in Hebbariyeh was targeted with an Israeli airstrike and no injuries were recorded. Israeli forces also </a:t>
            </a:r>
            <a:r>
              <a:rPr lang="en-US" sz="1100" u="sng">
                <a:solidFill>
                  <a:srgbClr val="326280"/>
                </a:solidFill>
                <a:latin typeface="Roboto"/>
                <a:ea typeface="Roboto"/>
                <a:cs typeface="Roboto"/>
                <a:sym typeface="Roboto"/>
                <a:hlinkClick r:id="rId8">
                  <a:extLst>
                    <a:ext uri="{A12FA001-AC4F-418D-AE19-62706E023703}">
                      <ahyp:hlinkClr val="tx"/>
                    </a:ext>
                  </a:extLst>
                </a:hlinkClick>
              </a:rPr>
              <a:t>bombed</a:t>
            </a:r>
            <a:r>
              <a:rPr lang="en-US" sz="1100">
                <a:latin typeface="Roboto"/>
                <a:ea typeface="Roboto"/>
                <a:cs typeface="Roboto"/>
                <a:sym typeface="Roboto"/>
              </a:rPr>
              <a:t> two houses in Houla and Mays al-Jabal at dawn.</a:t>
            </a:r>
            <a:endParaRPr sz="1100">
              <a:latin typeface="Roboto"/>
              <a:ea typeface="Roboto"/>
              <a:cs typeface="Roboto"/>
              <a:sym typeface="Roboto"/>
            </a:endParaRPr>
          </a:p>
          <a:p>
            <a:pPr indent="0" lvl="0" marL="0" rtl="0" algn="l">
              <a:spcBef>
                <a:spcPts val="1200"/>
              </a:spcBef>
              <a:spcAft>
                <a:spcPts val="0"/>
              </a:spcAft>
              <a:buNone/>
            </a:pPr>
            <a:r>
              <a:rPr b="1" lang="en-US" sz="1100" u="sng">
                <a:solidFill>
                  <a:srgbClr val="326280"/>
                </a:solidFill>
                <a:latin typeface="Roboto"/>
                <a:ea typeface="Roboto"/>
                <a:cs typeface="Roboto"/>
                <a:sym typeface="Roboto"/>
                <a:hlinkClick r:id="rId9">
                  <a:extLst>
                    <a:ext uri="{A12FA001-AC4F-418D-AE19-62706E023703}">
                      <ahyp:hlinkClr val="tx"/>
                    </a:ext>
                  </a:extLst>
                </a:hlinkClick>
              </a:rPr>
              <a:t>Lebanese Army inspects minefield and removes earthen embankment in Mays al-Jabal</a:t>
            </a:r>
            <a:endParaRPr b="1" sz="1100">
              <a:solidFill>
                <a:srgbClr val="326280"/>
              </a:solidFill>
              <a:latin typeface="Roboto"/>
              <a:ea typeface="Roboto"/>
              <a:cs typeface="Roboto"/>
              <a:sym typeface="Roboto"/>
            </a:endParaRPr>
          </a:p>
          <a:p>
            <a:pPr indent="0" lvl="0" marL="0" rtl="0" algn="l">
              <a:spcBef>
                <a:spcPts val="1200"/>
              </a:spcBef>
              <a:spcAft>
                <a:spcPts val="0"/>
              </a:spcAft>
              <a:buNone/>
            </a:pPr>
            <a:r>
              <a:rPr b="1" lang="en-US" sz="1100">
                <a:latin typeface="Roboto"/>
                <a:ea typeface="Roboto"/>
                <a:cs typeface="Roboto"/>
                <a:sym typeface="Roboto"/>
              </a:rPr>
              <a:t>Statement issued by the</a:t>
            </a:r>
            <a:r>
              <a:rPr lang="en-US" sz="1100">
                <a:latin typeface="Roboto"/>
                <a:ea typeface="Roboto"/>
                <a:cs typeface="Roboto"/>
                <a:sym typeface="Roboto"/>
              </a:rPr>
              <a:t> </a:t>
            </a:r>
            <a:r>
              <a:rPr b="1" lang="en-US" sz="1100">
                <a:latin typeface="Roboto"/>
                <a:ea typeface="Roboto"/>
                <a:cs typeface="Roboto"/>
                <a:sym typeface="Roboto"/>
              </a:rPr>
              <a:t>The Army Command - Directorate of Orientation on Friday, June 20:</a:t>
            </a:r>
            <a:endParaRPr sz="1100">
              <a:latin typeface="Roboto"/>
              <a:ea typeface="Roboto"/>
              <a:cs typeface="Roboto"/>
              <a:sym typeface="Roboto"/>
            </a:endParaRPr>
          </a:p>
          <a:p>
            <a:pPr indent="0" lvl="0" marL="0" rtl="0" algn="l">
              <a:spcBef>
                <a:spcPts val="1200"/>
              </a:spcBef>
              <a:spcAft>
                <a:spcPts val="0"/>
              </a:spcAft>
              <a:buNone/>
            </a:pPr>
            <a:r>
              <a:rPr lang="en-US" sz="1100">
                <a:latin typeface="Roboto"/>
                <a:ea typeface="Roboto"/>
                <a:cs typeface="Roboto"/>
                <a:sym typeface="Roboto"/>
              </a:rPr>
              <a:t>As part of its efforts to monitor the situation in the south and eliminate Israeli violations, an army unit, in coordination with the United Nations Interim Force in Lebanon (UNIFIL), conducted an engineering survey of a minefield in the outskirts of the town of Mays al-Jabal - Marjayoun. The survey also removed an earthen embankment and engineering obstacles previously placed by the enemy.</a:t>
            </a:r>
            <a:endParaRPr sz="1100">
              <a:latin typeface="Roboto"/>
              <a:ea typeface="Roboto"/>
              <a:cs typeface="Roboto"/>
              <a:sym typeface="Roboto"/>
            </a:endParaRPr>
          </a:p>
          <a:p>
            <a:pPr indent="0" lvl="0" marL="0" rtl="0" algn="l">
              <a:spcBef>
                <a:spcPts val="1200"/>
              </a:spcBef>
              <a:spcAft>
                <a:spcPts val="0"/>
              </a:spcAft>
              <a:buNone/>
            </a:pPr>
            <a:r>
              <a:t/>
            </a:r>
            <a:endParaRPr sz="1100">
              <a:latin typeface="Roboto"/>
              <a:ea typeface="Roboto"/>
              <a:cs typeface="Roboto"/>
              <a:sym typeface="Roboto"/>
            </a:endParaRPr>
          </a:p>
          <a:p>
            <a:pPr indent="0" lvl="0" marL="0" rtl="0" algn="l">
              <a:spcBef>
                <a:spcPts val="1200"/>
              </a:spcBef>
              <a:spcAft>
                <a:spcPts val="0"/>
              </a:spcAft>
              <a:buNone/>
            </a:pPr>
            <a:r>
              <a:rPr b="1" lang="en-US" sz="1100" u="sng">
                <a:solidFill>
                  <a:srgbClr val="326280"/>
                </a:solidFill>
                <a:latin typeface="Roboto"/>
                <a:ea typeface="Roboto"/>
                <a:cs typeface="Roboto"/>
                <a:sym typeface="Roboto"/>
                <a:hlinkClick r:id="rId10">
                  <a:extLst>
                    <a:ext uri="{A12FA001-AC4F-418D-AE19-62706E023703}">
                      <ahyp:hlinkClr val="tx"/>
                    </a:ext>
                  </a:extLst>
                </a:hlinkClick>
              </a:rPr>
              <a:t>UNIFIL patrol prevented from movement in Sultaniyeh</a:t>
            </a:r>
            <a:endParaRPr b="1" sz="1100">
              <a:solidFill>
                <a:srgbClr val="326280"/>
              </a:solidFill>
              <a:latin typeface="Roboto"/>
              <a:ea typeface="Roboto"/>
              <a:cs typeface="Roboto"/>
              <a:sym typeface="Roboto"/>
            </a:endParaRPr>
          </a:p>
          <a:p>
            <a:pPr indent="0" lvl="0" marL="0" rtl="0" algn="l">
              <a:spcBef>
                <a:spcPts val="1200"/>
              </a:spcBef>
              <a:spcAft>
                <a:spcPts val="0"/>
              </a:spcAft>
              <a:buNone/>
            </a:pPr>
            <a:r>
              <a:rPr lang="en-US" sz="1100">
                <a:latin typeface="Roboto"/>
                <a:ea typeface="Roboto"/>
                <a:cs typeface="Roboto"/>
                <a:sym typeface="Roboto"/>
              </a:rPr>
              <a:t>According to the National News Agency, residents from Sultaniyeh village in Bint Jbeil intercepted a UNIFIL patrol and blocked the patrol’s movement to Wadi  al-Sultaniyeh since it was not escorted by the Lebanese Army on Saturday, June 21.</a:t>
            </a:r>
            <a:endParaRPr sz="1100">
              <a:latin typeface="Roboto"/>
              <a:ea typeface="Roboto"/>
              <a:cs typeface="Roboto"/>
              <a:sym typeface="Roboto"/>
            </a:endParaRPr>
          </a:p>
          <a:p>
            <a:pPr indent="0" lvl="0" marL="0" rtl="0" algn="l">
              <a:spcBef>
                <a:spcPts val="1200"/>
              </a:spcBef>
              <a:spcAft>
                <a:spcPts val="0"/>
              </a:spcAft>
              <a:buNone/>
            </a:pPr>
            <a:r>
              <a:rPr b="1" lang="en-US" sz="1100" u="sng">
                <a:solidFill>
                  <a:srgbClr val="326280"/>
                </a:solidFill>
                <a:latin typeface="Roboto"/>
                <a:ea typeface="Roboto"/>
                <a:cs typeface="Roboto"/>
                <a:sym typeface="Roboto"/>
                <a:hlinkClick r:id="rId11">
                  <a:extLst>
                    <a:ext uri="{A12FA001-AC4F-418D-AE19-62706E023703}">
                      <ahyp:hlinkClr val="tx"/>
                    </a:ext>
                  </a:extLst>
                </a:hlinkClick>
              </a:rPr>
              <a:t>Lebanese Army recovers bulldozer stolen by Israeli forces</a:t>
            </a:r>
            <a:endParaRPr b="1" sz="1100">
              <a:solidFill>
                <a:srgbClr val="326280"/>
              </a:solidFill>
              <a:latin typeface="Roboto"/>
              <a:ea typeface="Roboto"/>
              <a:cs typeface="Roboto"/>
              <a:sym typeface="Roboto"/>
            </a:endParaRPr>
          </a:p>
          <a:p>
            <a:pPr indent="0" lvl="0" marL="0" rtl="0" algn="l">
              <a:spcBef>
                <a:spcPts val="1200"/>
              </a:spcBef>
              <a:spcAft>
                <a:spcPts val="0"/>
              </a:spcAft>
              <a:buNone/>
            </a:pPr>
            <a:r>
              <a:rPr lang="en-US" sz="1100">
                <a:solidFill>
                  <a:schemeClr val="dk1"/>
                </a:solidFill>
                <a:latin typeface="Roboto"/>
                <a:ea typeface="Roboto"/>
                <a:cs typeface="Roboto"/>
                <a:sym typeface="Roboto"/>
              </a:rPr>
              <a:t>The Lebanese army recovered a bulldozer that was stolen by Israeli forces in the Karkazan neighborhood of Mays al-Jabal on Saturday, June 21. </a:t>
            </a:r>
            <a:endParaRPr sz="1100">
              <a:solidFill>
                <a:schemeClr val="dk1"/>
              </a:solidFill>
              <a:latin typeface="Roboto"/>
              <a:ea typeface="Roboto"/>
              <a:cs typeface="Roboto"/>
              <a:sym typeface="Roboto"/>
            </a:endParaRPr>
          </a:p>
          <a:p>
            <a:pPr indent="0" lvl="0" marL="0" rtl="0" algn="l">
              <a:spcBef>
                <a:spcPts val="1200"/>
              </a:spcBef>
              <a:spcAft>
                <a:spcPts val="0"/>
              </a:spcAft>
              <a:buNone/>
            </a:pPr>
            <a:r>
              <a:rPr lang="en-US" sz="1100">
                <a:solidFill>
                  <a:schemeClr val="dk1"/>
                </a:solidFill>
                <a:latin typeface="Roboto"/>
                <a:ea typeface="Roboto"/>
                <a:cs typeface="Roboto"/>
                <a:sym typeface="Roboto"/>
              </a:rPr>
              <a:t>The Israeli forces had </a:t>
            </a:r>
            <a:r>
              <a:rPr lang="en-US" sz="1100" u="sng">
                <a:solidFill>
                  <a:srgbClr val="326280"/>
                </a:solidFill>
                <a:latin typeface="Roboto"/>
                <a:ea typeface="Roboto"/>
                <a:cs typeface="Roboto"/>
                <a:sym typeface="Roboto"/>
                <a:hlinkClick r:id="rId12">
                  <a:extLst>
                    <a:ext uri="{A12FA001-AC4F-418D-AE19-62706E023703}">
                      <ahyp:hlinkClr val="tx"/>
                    </a:ext>
                  </a:extLst>
                </a:hlinkClick>
              </a:rPr>
              <a:t>seized</a:t>
            </a:r>
            <a:r>
              <a:rPr lang="en-US" sz="1100">
                <a:solidFill>
                  <a:schemeClr val="dk1"/>
                </a:solidFill>
                <a:latin typeface="Roboto"/>
                <a:ea typeface="Roboto"/>
                <a:cs typeface="Roboto"/>
                <a:sym typeface="Roboto"/>
              </a:rPr>
              <a:t> the bulldozer on Friday before moving it back into Lebanese territories on Saturday night, and managed to build a trench and a large earthen barrier around the bulldozer. </a:t>
            </a:r>
            <a:endParaRPr b="1" sz="1100">
              <a:latin typeface="Roboto"/>
              <a:ea typeface="Roboto"/>
              <a:cs typeface="Roboto"/>
              <a:sym typeface="Roboto"/>
            </a:endParaRPr>
          </a:p>
          <a:p>
            <a:pPr indent="0" lvl="0" marL="0" rtl="0" algn="l">
              <a:spcBef>
                <a:spcPts val="1200"/>
              </a:spcBef>
              <a:spcAft>
                <a:spcPts val="0"/>
              </a:spcAft>
              <a:buClr>
                <a:schemeClr val="dk1"/>
              </a:buClr>
              <a:buSzPts val="1100"/>
              <a:buFont typeface="Arial"/>
              <a:buNone/>
            </a:pPr>
            <a:r>
              <a:rPr b="1" lang="en-US" sz="1100" u="sng">
                <a:solidFill>
                  <a:srgbClr val="326280"/>
                </a:solidFill>
                <a:latin typeface="Roboto"/>
                <a:ea typeface="Roboto"/>
                <a:cs typeface="Roboto"/>
                <a:sym typeface="Roboto"/>
                <a:hlinkClick r:id="rId13">
                  <a:extLst>
                    <a:ext uri="{A12FA001-AC4F-418D-AE19-62706E023703}">
                      <ahyp:hlinkClr val="tx"/>
                    </a:ext>
                  </a:extLst>
                </a:hlinkClick>
              </a:rPr>
              <a:t>Israeli airstrike on broadcasting building of Al-Manar</a:t>
            </a:r>
            <a:endParaRPr b="1" sz="1100">
              <a:solidFill>
                <a:srgbClr val="326280"/>
              </a:solidFill>
              <a:latin typeface="Roboto"/>
              <a:ea typeface="Roboto"/>
              <a:cs typeface="Roboto"/>
              <a:sym typeface="Roboto"/>
            </a:endParaRPr>
          </a:p>
          <a:p>
            <a:pPr indent="0" lvl="0" marL="0" rtl="0" algn="l">
              <a:spcBef>
                <a:spcPts val="1200"/>
              </a:spcBef>
              <a:spcAft>
                <a:spcPts val="0"/>
              </a:spcAft>
              <a:buClr>
                <a:schemeClr val="dk1"/>
              </a:buClr>
              <a:buSzPts val="1100"/>
              <a:buFont typeface="Arial"/>
              <a:buNone/>
            </a:pPr>
            <a:r>
              <a:rPr lang="en-US" sz="1100">
                <a:solidFill>
                  <a:schemeClr val="dk1"/>
                </a:solidFill>
                <a:latin typeface="Roboto"/>
                <a:ea typeface="Roboto"/>
                <a:cs typeface="Roboto"/>
                <a:sym typeface="Roboto"/>
              </a:rPr>
              <a:t>Israeli drones attacked Al-Manar TV’s broadcasting building located on the hills of Toumat Niha, Jezzine in the early morning hours of Sunday, 22 June.</a:t>
            </a:r>
            <a:endParaRPr sz="1100">
              <a:solidFill>
                <a:schemeClr val="dk1"/>
              </a:solidFill>
              <a:latin typeface="Roboto"/>
              <a:ea typeface="Roboto"/>
              <a:cs typeface="Roboto"/>
              <a:sym typeface="Roboto"/>
            </a:endParaRPr>
          </a:p>
          <a:p>
            <a:pPr indent="0" lvl="0" marL="0" rtl="0" algn="l">
              <a:spcBef>
                <a:spcPts val="1200"/>
              </a:spcBef>
              <a:spcAft>
                <a:spcPts val="0"/>
              </a:spcAft>
              <a:buClr>
                <a:schemeClr val="dk1"/>
              </a:buClr>
              <a:buSzPts val="1100"/>
              <a:buFont typeface="Arial"/>
              <a:buNone/>
            </a:pPr>
            <a:r>
              <a:rPr lang="en-US" sz="1100">
                <a:solidFill>
                  <a:schemeClr val="dk1"/>
                </a:solidFill>
                <a:latin typeface="Roboto"/>
                <a:ea typeface="Roboto"/>
                <a:cs typeface="Roboto"/>
                <a:sym typeface="Roboto"/>
              </a:rPr>
              <a:t>In similar events, an Israeli airstrike </a:t>
            </a:r>
            <a:r>
              <a:rPr lang="en-US" sz="1100" u="sng">
                <a:solidFill>
                  <a:srgbClr val="326280"/>
                </a:solidFill>
                <a:latin typeface="Roboto"/>
                <a:ea typeface="Roboto"/>
                <a:cs typeface="Roboto"/>
                <a:sym typeface="Roboto"/>
                <a:hlinkClick r:id="rId14">
                  <a:extLst>
                    <a:ext uri="{A12FA001-AC4F-418D-AE19-62706E023703}">
                      <ahyp:hlinkClr val="tx"/>
                    </a:ext>
                  </a:extLst>
                </a:hlinkClick>
              </a:rPr>
              <a:t>bombed</a:t>
            </a:r>
            <a:r>
              <a:rPr lang="en-US" sz="1100">
                <a:solidFill>
                  <a:schemeClr val="dk1"/>
                </a:solidFill>
                <a:latin typeface="Roboto"/>
                <a:ea typeface="Roboto"/>
                <a:cs typeface="Roboto"/>
                <a:sym typeface="Roboto"/>
              </a:rPr>
              <a:t> a house on the eastern outskirts of Aitaroun and another raided Adaisseh.</a:t>
            </a:r>
            <a:endParaRPr sz="1100">
              <a:solidFill>
                <a:schemeClr val="dk1"/>
              </a:solidFill>
              <a:latin typeface="Roboto"/>
              <a:ea typeface="Roboto"/>
              <a:cs typeface="Roboto"/>
              <a:sym typeface="Roboto"/>
            </a:endParaRPr>
          </a:p>
          <a:p>
            <a:pPr indent="0" lvl="0" marL="0" rtl="0" algn="l">
              <a:spcBef>
                <a:spcPts val="1200"/>
              </a:spcBef>
              <a:spcAft>
                <a:spcPts val="0"/>
              </a:spcAft>
              <a:buClr>
                <a:schemeClr val="dk1"/>
              </a:buClr>
              <a:buSzPts val="1100"/>
              <a:buFont typeface="Arial"/>
              <a:buNone/>
            </a:pPr>
            <a:r>
              <a:t/>
            </a:r>
            <a:endParaRPr sz="1100">
              <a:latin typeface="Roboto"/>
              <a:ea typeface="Roboto"/>
              <a:cs typeface="Roboto"/>
              <a:sym typeface="Roboto"/>
            </a:endParaRPr>
          </a:p>
          <a:p>
            <a:pPr indent="0" lvl="0" marL="0" marR="0" rtl="0" algn="l">
              <a:lnSpc>
                <a:spcPct val="100000"/>
              </a:lnSpc>
              <a:spcBef>
                <a:spcPts val="1200"/>
              </a:spcBef>
              <a:spcAft>
                <a:spcPts val="1200"/>
              </a:spcAft>
              <a:buClr>
                <a:schemeClr val="dk1"/>
              </a:buClr>
              <a:buSzPts val="1100"/>
              <a:buFont typeface="Arial"/>
              <a:buNone/>
            </a:pPr>
            <a:r>
              <a:t/>
            </a:r>
            <a:endParaRPr b="1" sz="1100">
              <a:solidFill>
                <a:schemeClr val="dk1"/>
              </a:solidFill>
              <a:latin typeface="Roboto"/>
              <a:ea typeface="Roboto"/>
              <a:cs typeface="Roboto"/>
              <a:sym typeface="Roboto"/>
            </a:endParaRPr>
          </a:p>
        </p:txBody>
      </p:sp>
      <p:sp>
        <p:nvSpPr>
          <p:cNvPr id="84" name="Google Shape;84;g21c10510c5b_0_2"/>
          <p:cNvSpPr txBox="1"/>
          <p:nvPr/>
        </p:nvSpPr>
        <p:spPr>
          <a:xfrm>
            <a:off x="512949" y="167175"/>
            <a:ext cx="1533300" cy="430800"/>
          </a:xfrm>
          <a:prstGeom prst="rect">
            <a:avLst/>
          </a:prstGeom>
          <a:no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326380"/>
              </a:buClr>
              <a:buSzPts val="1100"/>
              <a:buFont typeface="Roboto"/>
              <a:buNone/>
            </a:pPr>
            <a:r>
              <a:rPr b="1" i="0" lang="en-US" sz="1100" u="none" cap="none" strike="noStrike">
                <a:solidFill>
                  <a:srgbClr val="326380"/>
                </a:solidFill>
                <a:latin typeface="Roboto"/>
                <a:ea typeface="Roboto"/>
                <a:cs typeface="Roboto"/>
                <a:sym typeface="Roboto"/>
              </a:rPr>
              <a:t>Thursday</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326380"/>
              </a:buClr>
              <a:buSzPts val="1100"/>
              <a:buFont typeface="Roboto"/>
              <a:buNone/>
            </a:pPr>
            <a:r>
              <a:rPr b="0" i="0" lang="en-US" sz="1100" u="none" cap="none" strike="noStrike">
                <a:solidFill>
                  <a:srgbClr val="326380"/>
                </a:solidFill>
                <a:latin typeface="Roboto"/>
                <a:ea typeface="Roboto"/>
                <a:cs typeface="Roboto"/>
                <a:sym typeface="Roboto"/>
              </a:rPr>
              <a:t>1</a:t>
            </a:r>
            <a:r>
              <a:rPr lang="en-US" sz="1100">
                <a:solidFill>
                  <a:srgbClr val="326380"/>
                </a:solidFill>
                <a:latin typeface="Roboto"/>
                <a:ea typeface="Roboto"/>
                <a:cs typeface="Roboto"/>
                <a:sym typeface="Roboto"/>
              </a:rPr>
              <a:t>9</a:t>
            </a:r>
            <a:r>
              <a:rPr b="0" i="0" lang="en-US" sz="1100" u="none" cap="none" strike="noStrike">
                <a:solidFill>
                  <a:srgbClr val="326380"/>
                </a:solidFill>
                <a:latin typeface="Roboto"/>
                <a:ea typeface="Roboto"/>
                <a:cs typeface="Roboto"/>
                <a:sym typeface="Roboto"/>
              </a:rPr>
              <a:t> June 2025</a:t>
            </a:r>
            <a:endParaRPr b="0" i="0" sz="1400" u="none" cap="none" strike="noStrike">
              <a:solidFill>
                <a:srgbClr val="000000"/>
              </a:solidFill>
              <a:latin typeface="Arial"/>
              <a:ea typeface="Arial"/>
              <a:cs typeface="Arial"/>
              <a:sym typeface="Arial"/>
            </a:endParaRPr>
          </a:p>
        </p:txBody>
      </p:sp>
      <p:sp>
        <p:nvSpPr>
          <p:cNvPr id="85" name="Google Shape;85;g21c10510c5b_0_2"/>
          <p:cNvSpPr/>
          <p:nvPr/>
        </p:nvSpPr>
        <p:spPr>
          <a:xfrm>
            <a:off x="2269923" y="131031"/>
            <a:ext cx="183600" cy="183600"/>
          </a:xfrm>
          <a:prstGeom prst="ellipse">
            <a:avLst/>
          </a:prstGeom>
          <a:solidFill>
            <a:srgbClr val="40698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Helvetica Neue"/>
              <a:buNone/>
            </a:pPr>
            <a:r>
              <a:t/>
            </a:r>
            <a:endParaRPr b="0" i="0" sz="1800" u="none" cap="none" strike="noStrike">
              <a:solidFill>
                <a:srgbClr val="000000"/>
              </a:solidFill>
              <a:latin typeface="Calibri"/>
              <a:ea typeface="Calibri"/>
              <a:cs typeface="Calibri"/>
              <a:sym typeface="Calibri"/>
            </a:endParaRPr>
          </a:p>
        </p:txBody>
      </p:sp>
      <p:sp>
        <p:nvSpPr>
          <p:cNvPr id="86" name="Google Shape;86;g21c10510c5b_0_2"/>
          <p:cNvSpPr/>
          <p:nvPr/>
        </p:nvSpPr>
        <p:spPr>
          <a:xfrm>
            <a:off x="2269923" y="1736831"/>
            <a:ext cx="183600" cy="183600"/>
          </a:xfrm>
          <a:prstGeom prst="ellipse">
            <a:avLst/>
          </a:prstGeom>
          <a:solidFill>
            <a:srgbClr val="40698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Helvetica Neue"/>
              <a:buNone/>
            </a:pPr>
            <a:r>
              <a:t/>
            </a:r>
            <a:endParaRPr b="0" i="0" sz="1800" u="none" cap="none" strike="noStrike">
              <a:solidFill>
                <a:srgbClr val="000000"/>
              </a:solidFill>
              <a:latin typeface="Calibri"/>
              <a:ea typeface="Calibri"/>
              <a:cs typeface="Calibri"/>
              <a:sym typeface="Calibri"/>
            </a:endParaRPr>
          </a:p>
        </p:txBody>
      </p:sp>
      <p:sp>
        <p:nvSpPr>
          <p:cNvPr id="87" name="Google Shape;87;g21c10510c5b_0_2"/>
          <p:cNvSpPr txBox="1"/>
          <p:nvPr/>
        </p:nvSpPr>
        <p:spPr>
          <a:xfrm>
            <a:off x="571274" y="1736825"/>
            <a:ext cx="1533300" cy="430800"/>
          </a:xfrm>
          <a:prstGeom prst="rect">
            <a:avLst/>
          </a:prstGeom>
          <a:no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326380"/>
              </a:buClr>
              <a:buSzPts val="1100"/>
              <a:buFont typeface="Roboto"/>
              <a:buNone/>
            </a:pPr>
            <a:r>
              <a:rPr b="1" i="0" lang="en-US" sz="1100" u="none" cap="none" strike="noStrike">
                <a:solidFill>
                  <a:srgbClr val="326380"/>
                </a:solidFill>
                <a:latin typeface="Roboto"/>
                <a:ea typeface="Roboto"/>
                <a:cs typeface="Roboto"/>
                <a:sym typeface="Roboto"/>
              </a:rPr>
              <a:t>Friday</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326380"/>
              </a:buClr>
              <a:buSzPts val="1100"/>
              <a:buFont typeface="Roboto"/>
              <a:buNone/>
            </a:pPr>
            <a:r>
              <a:rPr lang="en-US" sz="1100">
                <a:solidFill>
                  <a:srgbClr val="326380"/>
                </a:solidFill>
                <a:latin typeface="Roboto"/>
                <a:ea typeface="Roboto"/>
                <a:cs typeface="Roboto"/>
                <a:sym typeface="Roboto"/>
              </a:rPr>
              <a:t>20</a:t>
            </a:r>
            <a:r>
              <a:rPr b="0" i="0" lang="en-US" sz="1100" u="none" cap="none" strike="noStrike">
                <a:solidFill>
                  <a:srgbClr val="326380"/>
                </a:solidFill>
                <a:latin typeface="Roboto"/>
                <a:ea typeface="Roboto"/>
                <a:cs typeface="Roboto"/>
                <a:sym typeface="Roboto"/>
              </a:rPr>
              <a:t> June 2025</a:t>
            </a:r>
            <a:endParaRPr b="0" i="0" sz="1400" u="none" cap="none" strike="noStrike">
              <a:solidFill>
                <a:srgbClr val="000000"/>
              </a:solidFill>
              <a:latin typeface="Arial"/>
              <a:ea typeface="Arial"/>
              <a:cs typeface="Arial"/>
              <a:sym typeface="Arial"/>
            </a:endParaRPr>
          </a:p>
        </p:txBody>
      </p:sp>
      <p:sp>
        <p:nvSpPr>
          <p:cNvPr id="88" name="Google Shape;88;g21c10510c5b_0_2"/>
          <p:cNvSpPr/>
          <p:nvPr/>
        </p:nvSpPr>
        <p:spPr>
          <a:xfrm>
            <a:off x="2269923" y="5471056"/>
            <a:ext cx="183600" cy="183600"/>
          </a:xfrm>
          <a:prstGeom prst="ellipse">
            <a:avLst/>
          </a:prstGeom>
          <a:solidFill>
            <a:srgbClr val="40698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Helvetica Neue"/>
              <a:buNone/>
            </a:pPr>
            <a:r>
              <a:t/>
            </a:r>
            <a:endParaRPr b="0" i="0" sz="1800" u="none" cap="none" strike="noStrike">
              <a:solidFill>
                <a:srgbClr val="000000"/>
              </a:solidFill>
              <a:latin typeface="Calibri"/>
              <a:ea typeface="Calibri"/>
              <a:cs typeface="Calibri"/>
              <a:sym typeface="Calibri"/>
            </a:endParaRPr>
          </a:p>
        </p:txBody>
      </p:sp>
      <p:sp>
        <p:nvSpPr>
          <p:cNvPr id="89" name="Google Shape;89;g21c10510c5b_0_2"/>
          <p:cNvSpPr txBox="1"/>
          <p:nvPr/>
        </p:nvSpPr>
        <p:spPr>
          <a:xfrm>
            <a:off x="527354" y="5369625"/>
            <a:ext cx="1504500" cy="600300"/>
          </a:xfrm>
          <a:prstGeom prst="rect">
            <a:avLst/>
          </a:prstGeom>
          <a:no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326380"/>
              </a:buClr>
              <a:buSzPts val="1100"/>
              <a:buFont typeface="Roboto"/>
              <a:buNone/>
            </a:pPr>
            <a:r>
              <a:rPr b="1" i="0" lang="en-US" sz="1100" u="none" cap="none" strike="noStrike">
                <a:solidFill>
                  <a:srgbClr val="326380"/>
                </a:solidFill>
                <a:latin typeface="Roboto"/>
                <a:ea typeface="Roboto"/>
                <a:cs typeface="Roboto"/>
                <a:sym typeface="Roboto"/>
              </a:rPr>
              <a:t>Saturday and Sunday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326380"/>
              </a:buClr>
              <a:buSzPts val="1100"/>
              <a:buFont typeface="Roboto"/>
              <a:buNone/>
            </a:pPr>
            <a:r>
              <a:rPr lang="en-US" sz="1100">
                <a:solidFill>
                  <a:srgbClr val="326380"/>
                </a:solidFill>
                <a:latin typeface="Roboto"/>
                <a:ea typeface="Roboto"/>
                <a:cs typeface="Roboto"/>
                <a:sym typeface="Roboto"/>
              </a:rPr>
              <a:t>21</a:t>
            </a:r>
            <a:r>
              <a:rPr b="0" i="0" lang="en-US" sz="1100" u="none" cap="none" strike="noStrike">
                <a:solidFill>
                  <a:srgbClr val="326380"/>
                </a:solidFill>
                <a:latin typeface="Roboto"/>
                <a:ea typeface="Roboto"/>
                <a:cs typeface="Roboto"/>
                <a:sym typeface="Roboto"/>
              </a:rPr>
              <a:t> and </a:t>
            </a:r>
            <a:r>
              <a:rPr lang="en-US" sz="1100">
                <a:solidFill>
                  <a:srgbClr val="326380"/>
                </a:solidFill>
                <a:latin typeface="Roboto"/>
                <a:ea typeface="Roboto"/>
                <a:cs typeface="Roboto"/>
                <a:sym typeface="Roboto"/>
              </a:rPr>
              <a:t>22</a:t>
            </a:r>
            <a:r>
              <a:rPr b="0" i="0" lang="en-US" sz="1100" u="none" cap="none" strike="noStrike">
                <a:solidFill>
                  <a:srgbClr val="326380"/>
                </a:solidFill>
                <a:latin typeface="Roboto"/>
                <a:ea typeface="Roboto"/>
                <a:cs typeface="Roboto"/>
                <a:sym typeface="Roboto"/>
              </a:rPr>
              <a:t> June</a:t>
            </a:r>
            <a:endParaRPr b="0" i="0" sz="1100" u="none" cap="none" strike="noStrike">
              <a:solidFill>
                <a:srgbClr val="326380"/>
              </a:solidFill>
              <a:latin typeface="Roboto"/>
              <a:ea typeface="Roboto"/>
              <a:cs typeface="Roboto"/>
              <a:sym typeface="Roboto"/>
            </a:endParaRPr>
          </a:p>
          <a:p>
            <a:pPr indent="0" lvl="0" marL="0" marR="0" rtl="0" algn="l">
              <a:lnSpc>
                <a:spcPct val="100000"/>
              </a:lnSpc>
              <a:spcBef>
                <a:spcPts val="0"/>
              </a:spcBef>
              <a:spcAft>
                <a:spcPts val="0"/>
              </a:spcAft>
              <a:buClr>
                <a:srgbClr val="326380"/>
              </a:buClr>
              <a:buSzPts val="1100"/>
              <a:buFont typeface="Roboto"/>
              <a:buNone/>
            </a:pPr>
            <a:r>
              <a:rPr b="0" i="0" lang="en-US" sz="1100" u="none" cap="none" strike="noStrike">
                <a:solidFill>
                  <a:srgbClr val="326380"/>
                </a:solidFill>
                <a:latin typeface="Roboto"/>
                <a:ea typeface="Roboto"/>
                <a:cs typeface="Roboto"/>
                <a:sym typeface="Roboto"/>
              </a:rPr>
              <a:t>2025</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pic>
        <p:nvPicPr>
          <p:cNvPr id="94" name="Google Shape;94;g265c9df606f_0_6"/>
          <p:cNvPicPr preferRelativeResize="0"/>
          <p:nvPr/>
        </p:nvPicPr>
        <p:blipFill rotWithShape="1">
          <a:blip r:embed="rId3">
            <a:alphaModFix/>
          </a:blip>
          <a:srcRect b="12662" l="0" r="0" t="70614"/>
          <a:stretch/>
        </p:blipFill>
        <p:spPr>
          <a:xfrm rot="-5400000">
            <a:off x="-1143512" y="1131463"/>
            <a:ext cx="10084224" cy="7797200"/>
          </a:xfrm>
          <a:prstGeom prst="rect">
            <a:avLst/>
          </a:prstGeom>
          <a:noFill/>
          <a:ln>
            <a:noFill/>
          </a:ln>
        </p:spPr>
      </p:pic>
      <p:sp>
        <p:nvSpPr>
          <p:cNvPr id="95" name="Google Shape;95;g265c9df606f_0_6"/>
          <p:cNvSpPr txBox="1"/>
          <p:nvPr/>
        </p:nvSpPr>
        <p:spPr>
          <a:xfrm>
            <a:off x="797450" y="575925"/>
            <a:ext cx="5493600" cy="985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0" i="0" lang="en-US" sz="2600" u="none" cap="none" strike="noStrike">
                <a:solidFill>
                  <a:srgbClr val="FFFFFF"/>
                </a:solidFill>
                <a:latin typeface="Montserrat"/>
                <a:ea typeface="Montserrat"/>
                <a:cs typeface="Montserrat"/>
                <a:sym typeface="Montserrat"/>
              </a:rPr>
              <a:t>REPORTING A VIOLATION OF HUMAN RIGHTS TO CLDH</a:t>
            </a:r>
            <a:endParaRPr b="0" i="0" sz="2600" u="none" cap="none" strike="noStrike">
              <a:solidFill>
                <a:srgbClr val="000000"/>
              </a:solidFill>
              <a:latin typeface="Montserrat"/>
              <a:ea typeface="Montserrat"/>
              <a:cs typeface="Montserrat"/>
              <a:sym typeface="Montserrat"/>
            </a:endParaRPr>
          </a:p>
        </p:txBody>
      </p:sp>
      <p:sp>
        <p:nvSpPr>
          <p:cNvPr id="96" name="Google Shape;96;g265c9df606f_0_6"/>
          <p:cNvSpPr txBox="1"/>
          <p:nvPr/>
        </p:nvSpPr>
        <p:spPr>
          <a:xfrm>
            <a:off x="797450" y="1627025"/>
            <a:ext cx="5838000" cy="14160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1200"/>
              </a:spcBef>
              <a:spcAft>
                <a:spcPts val="0"/>
              </a:spcAft>
              <a:buClr>
                <a:srgbClr val="000000"/>
              </a:buClr>
              <a:buSzPts val="1400"/>
              <a:buFont typeface="Arial"/>
              <a:buNone/>
            </a:pPr>
            <a:r>
              <a:rPr b="0" i="0" lang="en-US" sz="1400" u="none" cap="none" strike="noStrike">
                <a:solidFill>
                  <a:srgbClr val="FFFFFF"/>
                </a:solidFill>
                <a:latin typeface="Montserrat"/>
                <a:ea typeface="Montserrat"/>
                <a:cs typeface="Montserrat"/>
                <a:sym typeface="Montserrat"/>
              </a:rPr>
              <a:t>If you wish to report an incident that may potentially constitute a violation of human rights, kindly send an email to the following address: </a:t>
            </a:r>
            <a:r>
              <a:rPr b="1" i="0" lang="en-US" sz="1400" u="sng" cap="none" strike="noStrike">
                <a:solidFill>
                  <a:schemeClr val="lt1"/>
                </a:solidFill>
                <a:latin typeface="Montserrat"/>
                <a:ea typeface="Montserrat"/>
                <a:cs typeface="Montserrat"/>
                <a:sym typeface="Montserrat"/>
                <a:hlinkClick r:id="rId4">
                  <a:extLst>
                    <a:ext uri="{A12FA001-AC4F-418D-AE19-62706E023703}">
                      <ahyp:hlinkClr val="tx"/>
                    </a:ext>
                  </a:extLst>
                </a:hlinkClick>
              </a:rPr>
              <a:t>violations@cldh-lebanon.org</a:t>
            </a:r>
            <a:endParaRPr b="1" i="0" sz="1400" u="none" cap="none" strike="noStrike">
              <a:solidFill>
                <a:schemeClr val="lt1"/>
              </a:solidFill>
              <a:latin typeface="Montserrat"/>
              <a:ea typeface="Montserrat"/>
              <a:cs typeface="Montserrat"/>
              <a:sym typeface="Montserrat"/>
            </a:endParaRPr>
          </a:p>
          <a:p>
            <a:pPr indent="0" lvl="0" marL="0" marR="0" rtl="0" algn="just">
              <a:lnSpc>
                <a:spcPct val="100000"/>
              </a:lnSpc>
              <a:spcBef>
                <a:spcPts val="1200"/>
              </a:spcBef>
              <a:spcAft>
                <a:spcPts val="1200"/>
              </a:spcAft>
              <a:buClr>
                <a:srgbClr val="000000"/>
              </a:buClr>
              <a:buSzPts val="1400"/>
              <a:buFont typeface="Arial"/>
              <a:buNone/>
            </a:pPr>
            <a:r>
              <a:rPr b="0" i="0" lang="en-US" sz="1400" u="none" cap="none" strike="noStrike">
                <a:solidFill>
                  <a:schemeClr val="lt1"/>
                </a:solidFill>
                <a:latin typeface="Montserrat"/>
                <a:ea typeface="Montserrat"/>
                <a:cs typeface="Montserrat"/>
                <a:sym typeface="Montserrat"/>
              </a:rPr>
              <a:t>You can also report an incident anonymously through our </a:t>
            </a:r>
            <a:r>
              <a:rPr b="1" i="0" lang="en-US" sz="1400" u="sng" cap="none" strike="noStrike">
                <a:solidFill>
                  <a:schemeClr val="lt1"/>
                </a:solidFill>
                <a:latin typeface="Montserrat"/>
                <a:ea typeface="Montserrat"/>
                <a:cs typeface="Montserrat"/>
                <a:sym typeface="Montserrat"/>
                <a:hlinkClick r:id="rId5">
                  <a:extLst>
                    <a:ext uri="{A12FA001-AC4F-418D-AE19-62706E023703}">
                      <ahyp:hlinkClr val="tx"/>
                    </a:ext>
                  </a:extLst>
                </a:hlinkClick>
              </a:rPr>
              <a:t>website</a:t>
            </a:r>
            <a:r>
              <a:rPr b="0" i="0" lang="en-US" sz="1400" u="none" cap="none" strike="noStrike">
                <a:solidFill>
                  <a:schemeClr val="lt1"/>
                </a:solidFill>
                <a:latin typeface="Montserrat"/>
                <a:ea typeface="Montserrat"/>
                <a:cs typeface="Montserrat"/>
                <a:sym typeface="Montserrat"/>
              </a:rPr>
              <a:t>.</a:t>
            </a:r>
            <a:endParaRPr b="1" i="0" sz="1400" u="none" cap="none" strike="noStrike">
              <a:solidFill>
                <a:srgbClr val="FFFFFF"/>
              </a:solidFill>
              <a:latin typeface="Montserrat"/>
              <a:ea typeface="Montserrat"/>
              <a:cs typeface="Montserrat"/>
              <a:sym typeface="Montserrat"/>
            </a:endParaRPr>
          </a:p>
        </p:txBody>
      </p:sp>
      <p:sp>
        <p:nvSpPr>
          <p:cNvPr id="97" name="Google Shape;97;g265c9df606f_0_6"/>
          <p:cNvSpPr txBox="1"/>
          <p:nvPr/>
        </p:nvSpPr>
        <p:spPr>
          <a:xfrm>
            <a:off x="797450" y="3135425"/>
            <a:ext cx="5838000" cy="37866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1200"/>
              </a:spcBef>
              <a:spcAft>
                <a:spcPts val="0"/>
              </a:spcAft>
              <a:buClr>
                <a:srgbClr val="000000"/>
              </a:buClr>
              <a:buSzPts val="1400"/>
              <a:buFont typeface="Arial"/>
              <a:buNone/>
            </a:pPr>
            <a:r>
              <a:rPr b="0" i="0" lang="en-US" sz="1400" u="none" cap="none" strike="noStrike">
                <a:solidFill>
                  <a:srgbClr val="FFFFFF"/>
                </a:solidFill>
                <a:latin typeface="Montserrat"/>
                <a:ea typeface="Montserrat"/>
                <a:cs typeface="Montserrat"/>
                <a:sym typeface="Montserrat"/>
              </a:rPr>
              <a:t>When making a report, please ensure to include the following information:</a:t>
            </a:r>
            <a:endParaRPr b="0" i="0" sz="1400" u="none" cap="none" strike="noStrike">
              <a:solidFill>
                <a:srgbClr val="FFFFFF"/>
              </a:solidFill>
              <a:latin typeface="Montserrat"/>
              <a:ea typeface="Montserrat"/>
              <a:cs typeface="Montserrat"/>
              <a:sym typeface="Montserrat"/>
            </a:endParaRPr>
          </a:p>
          <a:p>
            <a:pPr indent="-317500" lvl="1" marL="914400" marR="0" rtl="0" algn="just">
              <a:lnSpc>
                <a:spcPct val="100000"/>
              </a:lnSpc>
              <a:spcBef>
                <a:spcPts val="1200"/>
              </a:spcBef>
              <a:spcAft>
                <a:spcPts val="0"/>
              </a:spcAft>
              <a:buClr>
                <a:schemeClr val="lt1"/>
              </a:buClr>
              <a:buSzPts val="1400"/>
              <a:buFont typeface="Arial"/>
              <a:buChar char="○"/>
            </a:pPr>
            <a:r>
              <a:rPr b="1" i="0" lang="en-US" sz="1400" u="none" cap="none" strike="noStrike">
                <a:solidFill>
                  <a:srgbClr val="FFFFFF"/>
                </a:solidFill>
                <a:latin typeface="Montserrat"/>
                <a:ea typeface="Montserrat"/>
                <a:cs typeface="Montserrat"/>
                <a:sym typeface="Montserrat"/>
              </a:rPr>
              <a:t>WHERE</a:t>
            </a:r>
            <a:r>
              <a:rPr b="0" i="0" lang="en-US" sz="1400" u="none" cap="none" strike="noStrike">
                <a:solidFill>
                  <a:srgbClr val="FFFFFF"/>
                </a:solidFill>
                <a:latin typeface="Montserrat"/>
                <a:ea typeface="Montserrat"/>
                <a:cs typeface="Montserrat"/>
                <a:sym typeface="Montserrat"/>
              </a:rPr>
              <a:t>: City/village, governorate, additional details (e.g. what prison)</a:t>
            </a:r>
            <a:endParaRPr b="0" i="0" sz="1400" u="none" cap="none" strike="noStrike">
              <a:solidFill>
                <a:srgbClr val="FFFFFF"/>
              </a:solidFill>
              <a:latin typeface="Montserrat"/>
              <a:ea typeface="Montserrat"/>
              <a:cs typeface="Montserrat"/>
              <a:sym typeface="Montserrat"/>
            </a:endParaRPr>
          </a:p>
          <a:p>
            <a:pPr indent="-317500" lvl="1" marL="914400" marR="0" rtl="0" algn="just">
              <a:lnSpc>
                <a:spcPct val="100000"/>
              </a:lnSpc>
              <a:spcBef>
                <a:spcPts val="0"/>
              </a:spcBef>
              <a:spcAft>
                <a:spcPts val="0"/>
              </a:spcAft>
              <a:buClr>
                <a:schemeClr val="lt1"/>
              </a:buClr>
              <a:buSzPts val="1400"/>
              <a:buFont typeface="Arial"/>
              <a:buChar char="○"/>
            </a:pPr>
            <a:r>
              <a:rPr b="1" i="0" lang="en-US" sz="1400" u="none" cap="none" strike="noStrike">
                <a:solidFill>
                  <a:srgbClr val="FFFFFF"/>
                </a:solidFill>
                <a:latin typeface="Montserrat"/>
                <a:ea typeface="Montserrat"/>
                <a:cs typeface="Montserrat"/>
                <a:sym typeface="Montserrat"/>
              </a:rPr>
              <a:t>WHAT</a:t>
            </a:r>
            <a:r>
              <a:rPr b="0" i="0" lang="en-US" sz="1400" u="none" cap="none" strike="noStrike">
                <a:solidFill>
                  <a:srgbClr val="FFFFFF"/>
                </a:solidFill>
                <a:latin typeface="Montserrat"/>
                <a:ea typeface="Montserrat"/>
                <a:cs typeface="Montserrat"/>
                <a:sym typeface="Montserrat"/>
              </a:rPr>
              <a:t>: Nature of the violation</a:t>
            </a:r>
            <a:endParaRPr b="0" i="0" sz="1400" u="none" cap="none" strike="noStrike">
              <a:solidFill>
                <a:srgbClr val="FFFFFF"/>
              </a:solidFill>
              <a:latin typeface="Montserrat"/>
              <a:ea typeface="Montserrat"/>
              <a:cs typeface="Montserrat"/>
              <a:sym typeface="Montserrat"/>
            </a:endParaRPr>
          </a:p>
          <a:p>
            <a:pPr indent="-317500" lvl="1" marL="914400" marR="0" rtl="0" algn="just">
              <a:lnSpc>
                <a:spcPct val="100000"/>
              </a:lnSpc>
              <a:spcBef>
                <a:spcPts val="0"/>
              </a:spcBef>
              <a:spcAft>
                <a:spcPts val="0"/>
              </a:spcAft>
              <a:buClr>
                <a:schemeClr val="lt1"/>
              </a:buClr>
              <a:buSzPts val="1400"/>
              <a:buFont typeface="Arial"/>
              <a:buChar char="○"/>
            </a:pPr>
            <a:r>
              <a:rPr b="1" i="0" lang="en-US" sz="1400" u="none" cap="none" strike="noStrike">
                <a:solidFill>
                  <a:srgbClr val="FFFFFF"/>
                </a:solidFill>
                <a:latin typeface="Montserrat"/>
                <a:ea typeface="Montserrat"/>
                <a:cs typeface="Montserrat"/>
                <a:sym typeface="Montserrat"/>
              </a:rPr>
              <a:t>HOW</a:t>
            </a:r>
            <a:r>
              <a:rPr b="0" i="0" lang="en-US" sz="1400" u="none" cap="none" strike="noStrike">
                <a:solidFill>
                  <a:srgbClr val="FFFFFF"/>
                </a:solidFill>
                <a:latin typeface="Montserrat"/>
                <a:ea typeface="Montserrat"/>
                <a:cs typeface="Montserrat"/>
                <a:sym typeface="Montserrat"/>
              </a:rPr>
              <a:t>: A narrative description of what happened</a:t>
            </a:r>
            <a:endParaRPr b="0" i="0" sz="1400" u="none" cap="none" strike="noStrike">
              <a:solidFill>
                <a:srgbClr val="FFFFFF"/>
              </a:solidFill>
              <a:latin typeface="Montserrat"/>
              <a:ea typeface="Montserrat"/>
              <a:cs typeface="Montserrat"/>
              <a:sym typeface="Montserrat"/>
            </a:endParaRPr>
          </a:p>
          <a:p>
            <a:pPr indent="-317500" lvl="1" marL="914400" marR="0" rtl="0" algn="just">
              <a:lnSpc>
                <a:spcPct val="100000"/>
              </a:lnSpc>
              <a:spcBef>
                <a:spcPts val="0"/>
              </a:spcBef>
              <a:spcAft>
                <a:spcPts val="0"/>
              </a:spcAft>
              <a:buClr>
                <a:schemeClr val="lt1"/>
              </a:buClr>
              <a:buSzPts val="1400"/>
              <a:buFont typeface="Arial"/>
              <a:buChar char="○"/>
            </a:pPr>
            <a:r>
              <a:rPr b="1" i="0" lang="en-US" sz="1400" u="none" cap="none" strike="noStrike">
                <a:solidFill>
                  <a:srgbClr val="FFFFFF"/>
                </a:solidFill>
                <a:latin typeface="Montserrat"/>
                <a:ea typeface="Montserrat"/>
                <a:cs typeface="Montserrat"/>
                <a:sym typeface="Montserrat"/>
              </a:rPr>
              <a:t>WHEN</a:t>
            </a:r>
            <a:r>
              <a:rPr b="0" i="0" lang="en-US" sz="1400" u="none" cap="none" strike="noStrike">
                <a:solidFill>
                  <a:srgbClr val="FFFFFF"/>
                </a:solidFill>
                <a:latin typeface="Montserrat"/>
                <a:ea typeface="Montserrat"/>
                <a:cs typeface="Montserrat"/>
                <a:sym typeface="Montserrat"/>
              </a:rPr>
              <a:t>: Date of the episode (at least the year, if day and month are unknown)</a:t>
            </a:r>
            <a:endParaRPr b="0" i="0" sz="1400" u="none" cap="none" strike="noStrike">
              <a:solidFill>
                <a:srgbClr val="FFFFFF"/>
              </a:solidFill>
              <a:latin typeface="Montserrat"/>
              <a:ea typeface="Montserrat"/>
              <a:cs typeface="Montserrat"/>
              <a:sym typeface="Montserrat"/>
            </a:endParaRPr>
          </a:p>
          <a:p>
            <a:pPr indent="-317500" lvl="1" marL="914400" marR="0" rtl="0" algn="just">
              <a:lnSpc>
                <a:spcPct val="100000"/>
              </a:lnSpc>
              <a:spcBef>
                <a:spcPts val="0"/>
              </a:spcBef>
              <a:spcAft>
                <a:spcPts val="0"/>
              </a:spcAft>
              <a:buClr>
                <a:schemeClr val="lt1"/>
              </a:buClr>
              <a:buSzPts val="1400"/>
              <a:buFont typeface="Arial"/>
              <a:buChar char="○"/>
            </a:pPr>
            <a:r>
              <a:rPr b="1" i="0" lang="en-US" sz="1400" u="none" cap="none" strike="noStrike">
                <a:solidFill>
                  <a:srgbClr val="FFFFFF"/>
                </a:solidFill>
                <a:latin typeface="Montserrat"/>
                <a:ea typeface="Montserrat"/>
                <a:cs typeface="Montserrat"/>
                <a:sym typeface="Montserrat"/>
              </a:rPr>
              <a:t>TO WHOM</a:t>
            </a:r>
            <a:r>
              <a:rPr b="0" i="0" lang="en-US" sz="1400" u="none" cap="none" strike="noStrike">
                <a:solidFill>
                  <a:srgbClr val="FFFFFF"/>
                </a:solidFill>
                <a:latin typeface="Montserrat"/>
                <a:ea typeface="Montserrat"/>
                <a:cs typeface="Montserrat"/>
                <a:sym typeface="Montserrat"/>
              </a:rPr>
              <a:t>: Information regarding the victim (name, nationality, gender, date of birth, city of origin, phone number). Only share this information with the consent of the person.</a:t>
            </a:r>
            <a:endParaRPr b="0" i="0" sz="1400" u="none" cap="none" strike="noStrike">
              <a:solidFill>
                <a:srgbClr val="FFFFFF"/>
              </a:solidFill>
              <a:latin typeface="Montserrat"/>
              <a:ea typeface="Montserrat"/>
              <a:cs typeface="Montserrat"/>
              <a:sym typeface="Montserrat"/>
            </a:endParaRPr>
          </a:p>
          <a:p>
            <a:pPr indent="-317500" lvl="1" marL="914400" marR="0" rtl="0" algn="just">
              <a:lnSpc>
                <a:spcPct val="100000"/>
              </a:lnSpc>
              <a:spcBef>
                <a:spcPts val="0"/>
              </a:spcBef>
              <a:spcAft>
                <a:spcPts val="0"/>
              </a:spcAft>
              <a:buClr>
                <a:schemeClr val="lt1"/>
              </a:buClr>
              <a:buSzPts val="1400"/>
              <a:buFont typeface="Arial"/>
              <a:buChar char="○"/>
            </a:pPr>
            <a:r>
              <a:rPr b="1" i="0" lang="en-US" sz="1400" u="none" cap="none" strike="noStrike">
                <a:solidFill>
                  <a:srgbClr val="FFFFFF"/>
                </a:solidFill>
                <a:latin typeface="Montserrat"/>
                <a:ea typeface="Montserrat"/>
                <a:cs typeface="Montserrat"/>
                <a:sym typeface="Montserrat"/>
              </a:rPr>
              <a:t>WHO</a:t>
            </a:r>
            <a:r>
              <a:rPr b="0" i="0" lang="en-US" sz="1400" u="none" cap="none" strike="noStrike">
                <a:solidFill>
                  <a:srgbClr val="FFFFFF"/>
                </a:solidFill>
                <a:latin typeface="Montserrat"/>
                <a:ea typeface="Montserrat"/>
                <a:cs typeface="Montserrat"/>
                <a:sym typeface="Montserrat"/>
              </a:rPr>
              <a:t> is the person reporting (name, phone number) and how were they identified (e.g., victim him/herself, family member, eyewitness, journalist, humanitarian worker...)</a:t>
            </a:r>
            <a:endParaRPr b="0" i="0" sz="1400" u="none" cap="none" strike="noStrike">
              <a:solidFill>
                <a:srgbClr val="FFFFFF"/>
              </a:solidFill>
              <a:latin typeface="Montserrat"/>
              <a:ea typeface="Montserrat"/>
              <a:cs typeface="Montserrat"/>
              <a:sym typeface="Montserrat"/>
            </a:endParaRPr>
          </a:p>
        </p:txBody>
      </p:sp>
      <p:sp>
        <p:nvSpPr>
          <p:cNvPr id="98" name="Google Shape;98;g265c9df606f_0_6"/>
          <p:cNvSpPr txBox="1"/>
          <p:nvPr/>
        </p:nvSpPr>
        <p:spPr>
          <a:xfrm>
            <a:off x="797450" y="7014425"/>
            <a:ext cx="5838000" cy="10467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Montserrat"/>
                <a:ea typeface="Montserrat"/>
                <a:cs typeface="Montserrat"/>
                <a:sym typeface="Montserrat"/>
              </a:rPr>
              <a:t>The information referred will remain completely private. It will be fact-checked and registered into CLDH’s internal system. No action will be undertaken without the explicit and written consent of the reporter.</a:t>
            </a:r>
            <a:endParaRPr b="0" i="0" sz="1400" u="none" cap="none" strike="noStrike">
              <a:solidFill>
                <a:srgbClr val="000000"/>
              </a:solidFill>
              <a:latin typeface="Montserrat"/>
              <a:ea typeface="Montserrat"/>
              <a:cs typeface="Montserrat"/>
              <a:sym typeface="Montserrat"/>
            </a:endParaRPr>
          </a:p>
        </p:txBody>
      </p:sp>
      <p:sp>
        <p:nvSpPr>
          <p:cNvPr id="99" name="Google Shape;99;g265c9df606f_0_6"/>
          <p:cNvSpPr txBox="1"/>
          <p:nvPr/>
        </p:nvSpPr>
        <p:spPr>
          <a:xfrm>
            <a:off x="1834300" y="9594300"/>
            <a:ext cx="4128600" cy="3540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100"/>
              <a:buFont typeface="Arial"/>
              <a:buNone/>
            </a:pPr>
            <a:r>
              <a:rPr b="0" i="0" lang="en-US" sz="1100" u="none" cap="none" strike="noStrike">
                <a:solidFill>
                  <a:srgbClr val="FFFFFF"/>
                </a:solidFill>
                <a:latin typeface="Montserrat"/>
                <a:ea typeface="Montserrat"/>
                <a:cs typeface="Montserrat"/>
                <a:sym typeface="Montserrat"/>
              </a:rPr>
              <a:t>FUNDED BY THE UNITED NATIONS DEMOCRACY FUND</a:t>
            </a:r>
            <a:endParaRPr b="0" i="0" sz="1100" u="none" cap="none" strike="noStrike">
              <a:solidFill>
                <a:srgbClr val="FFFFFF"/>
              </a:solidFill>
              <a:latin typeface="Montserrat"/>
              <a:ea typeface="Montserrat"/>
              <a:cs typeface="Montserrat"/>
              <a:sym typeface="Montserrat"/>
            </a:endParaRPr>
          </a:p>
        </p:txBody>
      </p:sp>
      <p:pic>
        <p:nvPicPr>
          <p:cNvPr id="100" name="Google Shape;100;g265c9df606f_0_6"/>
          <p:cNvPicPr preferRelativeResize="0"/>
          <p:nvPr/>
        </p:nvPicPr>
        <p:blipFill rotWithShape="1">
          <a:blip r:embed="rId6">
            <a:alphaModFix/>
          </a:blip>
          <a:srcRect b="0" l="0" r="0" t="0"/>
          <a:stretch/>
        </p:blipFill>
        <p:spPr>
          <a:xfrm>
            <a:off x="2859650" y="7732675"/>
            <a:ext cx="2871174" cy="2871174"/>
          </a:xfrm>
          <a:prstGeom prst="rect">
            <a:avLst/>
          </a:prstGeom>
          <a:noFill/>
          <a:ln>
            <a:noFill/>
          </a:ln>
        </p:spPr>
      </p:pic>
      <p:pic>
        <p:nvPicPr>
          <p:cNvPr id="101" name="Google Shape;101;g265c9df606f_0_6"/>
          <p:cNvPicPr preferRelativeResize="0"/>
          <p:nvPr/>
        </p:nvPicPr>
        <p:blipFill rotWithShape="1">
          <a:blip r:embed="rId7">
            <a:alphaModFix/>
          </a:blip>
          <a:srcRect b="0" l="0" r="0" t="0"/>
          <a:stretch/>
        </p:blipFill>
        <p:spPr>
          <a:xfrm>
            <a:off x="1758100" y="8388225"/>
            <a:ext cx="1560075" cy="15600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User</dc:creator>
</cp:coreProperties>
</file>